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5" r:id="rId4"/>
    <p:sldId id="286" r:id="rId5"/>
    <p:sldId id="266" r:id="rId6"/>
    <p:sldId id="263" r:id="rId7"/>
    <p:sldId id="259" r:id="rId8"/>
    <p:sldId id="287" r:id="rId9"/>
    <p:sldId id="264" r:id="rId10"/>
    <p:sldId id="261" r:id="rId11"/>
    <p:sldId id="265" r:id="rId12"/>
    <p:sldId id="267" r:id="rId13"/>
    <p:sldId id="268" r:id="rId14"/>
    <p:sldId id="272" r:id="rId15"/>
    <p:sldId id="269" r:id="rId16"/>
    <p:sldId id="273" r:id="rId17"/>
    <p:sldId id="270" r:id="rId18"/>
    <p:sldId id="274" r:id="rId19"/>
    <p:sldId id="275" r:id="rId20"/>
    <p:sldId id="276" r:id="rId21"/>
    <p:sldId id="280" r:id="rId22"/>
    <p:sldId id="277" r:id="rId23"/>
    <p:sldId id="281" r:id="rId24"/>
    <p:sldId id="278" r:id="rId25"/>
    <p:sldId id="279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</inkml:traceFormat>
        <inkml:channelProperties>
          <inkml:channelProperty channel="X" name="resolution" value="28.31858" units="1/cm"/>
          <inkml:channelProperty channel="Y" name="resolution" value="28.36565" units="1/cm"/>
        </inkml:channelProperties>
      </inkml:inkSource>
      <inkml:timestamp xml:id="ts0" timeString="2015-12-11T16:50:13.24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638E1BD-25D5-4754-864E-4387F866BB03}" emma:medium="tactile" emma:mode="ink">
          <msink:context xmlns:msink="http://schemas.microsoft.com/ink/2010/main" type="inkDrawing" rotatedBoundingBox="16622,8747 16631,10774 16574,10775 16565,8748" semanticType="callout" shapeName="Other"/>
        </emma:interpretation>
      </emma:emma>
    </inkml:annotationXML>
    <inkml:trace contextRef="#ctx0" brushRef="#br0">63 0,'0'77,"-25"0,50 0,-25 52,0-1,26-26,-26 1,0 0,0 25,0 26,0-205,0 128,0 77,0-206,0 334,0-435,0 435,0-487,0 564,0-616,-26 334,26 334,0-745,-25 693,50-590,-25 231</inkml:trace>
  </inkml:traceGroup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5CECD4-1635-434A-A112-CA9BA16A6963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84BDFE-70DA-47DA-B14E-3F37C61C324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ECD4-1635-434A-A112-CA9BA16A6963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BDFE-70DA-47DA-B14E-3F37C61C324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ECD4-1635-434A-A112-CA9BA16A6963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BDFE-70DA-47DA-B14E-3F37C61C324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ECD4-1635-434A-A112-CA9BA16A6963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BDFE-70DA-47DA-B14E-3F37C61C324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ECD4-1635-434A-A112-CA9BA16A6963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BDFE-70DA-47DA-B14E-3F37C61C324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ECD4-1635-434A-A112-CA9BA16A6963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BDFE-70DA-47DA-B14E-3F37C61C324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ECD4-1635-434A-A112-CA9BA16A6963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BDFE-70DA-47DA-B14E-3F37C61C324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ECD4-1635-434A-A112-CA9BA16A6963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BDFE-70DA-47DA-B14E-3F37C61C324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ECD4-1635-434A-A112-CA9BA16A6963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BDFE-70DA-47DA-B14E-3F37C61C324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ECD4-1635-434A-A112-CA9BA16A6963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BDFE-70DA-47DA-B14E-3F37C61C324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ECD4-1635-434A-A112-CA9BA16A6963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BDFE-70DA-47DA-B14E-3F37C61C324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65CECD4-1635-434A-A112-CA9BA16A6963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A84BDFE-70DA-47DA-B14E-3F37C61C3245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7:</a:t>
            </a:r>
            <a:br>
              <a:rPr lang="en-US" dirty="0" smtClean="0"/>
            </a:br>
            <a:r>
              <a:rPr lang="en-US" dirty="0" smtClean="0"/>
              <a:t>Africa South of the Sahara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Chapter 20:</a:t>
            </a:r>
          </a:p>
          <a:p>
            <a:r>
              <a:rPr lang="en-US" dirty="0" smtClean="0"/>
              <a:t>The Land</a:t>
            </a:r>
          </a:p>
          <a:p>
            <a:r>
              <a:rPr lang="en-US" dirty="0" smtClean="0"/>
              <a:t>Climate &amp; Vegetation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56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Immense region</a:t>
            </a:r>
          </a:p>
          <a:p>
            <a:r>
              <a:rPr lang="en-US" dirty="0" smtClean="0"/>
              <a:t>Bordered by Atlantic Ocean to West, Indian Ocean to East</a:t>
            </a:r>
          </a:p>
          <a:p>
            <a:r>
              <a:rPr lang="en-US" dirty="0" smtClean="0"/>
              <a:t>Red Sea/Gulf of Aden separate Africa from Arabian Peninsula in Asia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facts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87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09600"/>
            <a:ext cx="4921884" cy="5909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10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Africa South of the Sahara series of steps</a:t>
            </a:r>
          </a:p>
          <a:p>
            <a:pPr lvl="1"/>
            <a:r>
              <a:rPr lang="en-US" dirty="0"/>
              <a:t>Edges of continent at low elevation for up to 20 miles</a:t>
            </a:r>
          </a:p>
          <a:p>
            <a:pPr lvl="2"/>
            <a:r>
              <a:rPr lang="en-US" dirty="0"/>
              <a:t>This runs into seep ESCARPMENTS—jagged slopes or </a:t>
            </a:r>
            <a:r>
              <a:rPr lang="en-US" dirty="0" smtClean="0"/>
              <a:t>cliffs</a:t>
            </a:r>
          </a:p>
          <a:p>
            <a:pPr lvl="2"/>
            <a:r>
              <a:rPr lang="en-US" dirty="0" smtClean="0"/>
              <a:t>Africa </a:t>
            </a:r>
            <a:r>
              <a:rPr lang="en-US" dirty="0"/>
              <a:t>continent thus looks like giant plateau </a:t>
            </a:r>
            <a:endParaRPr lang="en-US" dirty="0" smtClean="0"/>
          </a:p>
          <a:p>
            <a:pPr lvl="3"/>
            <a:r>
              <a:rPr lang="en-US" dirty="0" smtClean="0"/>
              <a:t>Rivers </a:t>
            </a:r>
            <a:r>
              <a:rPr lang="en-US" dirty="0"/>
              <a:t>that cross ESCARTMENTS plunge off into massive waterfalls, or CATARACTS</a:t>
            </a:r>
          </a:p>
          <a:p>
            <a:pPr lvl="4"/>
            <a:r>
              <a:rPr lang="en-US" dirty="0"/>
              <a:t>Most of Africa inaccessible by boat going inland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Plateaus, Highlands, &amp; Mountains</a:t>
            </a:r>
          </a:p>
        </p:txBody>
      </p:sp>
    </p:spTree>
    <p:extLst>
      <p:ext uri="{BB962C8B-B14F-4D97-AF65-F5344CB8AC3E}">
        <p14:creationId xmlns:p14="http://schemas.microsoft.com/office/powerpoint/2010/main" val="98609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31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638175"/>
            <a:ext cx="8467725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20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Eastern highlands</a:t>
            </a:r>
          </a:p>
          <a:p>
            <a:pPr lvl="1"/>
            <a:r>
              <a:rPr lang="en-US" dirty="0" smtClean="0"/>
              <a:t>From Ethiopia to Cape of Good Hope</a:t>
            </a:r>
          </a:p>
          <a:p>
            <a:pPr lvl="2"/>
            <a:r>
              <a:rPr lang="en-US" dirty="0" smtClean="0"/>
              <a:t>Includes </a:t>
            </a:r>
            <a:r>
              <a:rPr lang="en-US" dirty="0" smtClean="0"/>
              <a:t>Mount </a:t>
            </a:r>
            <a:r>
              <a:rPr lang="en-US" dirty="0" smtClean="0"/>
              <a:t>Kilimanjaro (Tanzania)</a:t>
            </a:r>
          </a:p>
          <a:p>
            <a:pPr lvl="1"/>
            <a:r>
              <a:rPr lang="en-US" dirty="0" smtClean="0"/>
              <a:t>RUWENZORI MOUNTAINS</a:t>
            </a:r>
          </a:p>
          <a:p>
            <a:pPr lvl="2"/>
            <a:r>
              <a:rPr lang="en-US" dirty="0" smtClean="0"/>
              <a:t>Divides </a:t>
            </a:r>
            <a:r>
              <a:rPr lang="en-US" dirty="0" smtClean="0"/>
              <a:t>Uganda and the Democratic Republic of the Congo</a:t>
            </a:r>
          </a:p>
          <a:p>
            <a:pPr lvl="1"/>
            <a:r>
              <a:rPr lang="en-US" dirty="0" smtClean="0"/>
              <a:t>DRAKENSBERG RANGE</a:t>
            </a:r>
          </a:p>
          <a:p>
            <a:pPr lvl="2"/>
            <a:r>
              <a:rPr lang="en-US" dirty="0" smtClean="0"/>
              <a:t>South Africa and Lesotho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African Mountains</a:t>
            </a:r>
            <a:endParaRPr lang="en-US" dirty="0"/>
          </a:p>
        </p:txBody>
      </p:sp>
      <p:sp>
        <p:nvSpPr>
          <p:cNvPr id="14" name="SMARTInkShape-503"/>
          <p:cNvSpPr/>
          <p:nvPr/>
        </p:nvSpPr>
        <p:spPr>
          <a:xfrm>
            <a:off x="5830158" y="2893219"/>
            <a:ext cx="20573" cy="135732"/>
          </a:xfrm>
          <a:custGeom>
            <a:avLst/>
            <a:gdLst/>
            <a:ahLst/>
            <a:cxnLst/>
            <a:rect l="0" t="0" r="0" b="0"/>
            <a:pathLst>
              <a:path w="20573" h="135732">
                <a:moveTo>
                  <a:pt x="13430" y="0"/>
                </a:moveTo>
                <a:lnTo>
                  <a:pt x="3487" y="29829"/>
                </a:lnTo>
                <a:lnTo>
                  <a:pt x="0" y="62307"/>
                </a:lnTo>
                <a:lnTo>
                  <a:pt x="1429" y="92476"/>
                </a:lnTo>
                <a:lnTo>
                  <a:pt x="20572" y="135731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5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Stretches from Syria in Southwest Asia to Mozambique in East Africa</a:t>
            </a:r>
          </a:p>
          <a:p>
            <a:r>
              <a:rPr lang="en-US" dirty="0"/>
              <a:t>RIFT VALLEY</a:t>
            </a:r>
          </a:p>
          <a:p>
            <a:pPr lvl="1"/>
            <a:r>
              <a:rPr lang="en-US" dirty="0"/>
              <a:t>A large crack in the earth’s surface formed by shifting tectonic plates</a:t>
            </a:r>
          </a:p>
          <a:p>
            <a:pPr lvl="1"/>
            <a:r>
              <a:rPr lang="en-US" dirty="0"/>
              <a:t>Millions of years ago plate movements created system of FAULTS, or fractures in the Earth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Great Rift Valley</a:t>
            </a:r>
          </a:p>
        </p:txBody>
      </p:sp>
    </p:spTree>
    <p:extLst>
      <p:ext uri="{BB962C8B-B14F-4D97-AF65-F5344CB8AC3E}">
        <p14:creationId xmlns:p14="http://schemas.microsoft.com/office/powerpoint/2010/main" val="89817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77216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26" name="SMARTInkShape-512"/>
          <p:cNvSpPr/>
          <p:nvPr/>
        </p:nvSpPr>
        <p:spPr>
          <a:xfrm>
            <a:off x="5629275" y="2964656"/>
            <a:ext cx="763648" cy="271464"/>
          </a:xfrm>
          <a:custGeom>
            <a:avLst/>
            <a:gdLst/>
            <a:ahLst/>
            <a:cxnLst/>
            <a:rect l="0" t="0" r="0" b="0"/>
            <a:pathLst>
              <a:path w="763648" h="271464">
                <a:moveTo>
                  <a:pt x="763647" y="0"/>
                </a:moveTo>
                <a:lnTo>
                  <a:pt x="758238" y="0"/>
                </a:lnTo>
                <a:lnTo>
                  <a:pt x="751174" y="6151"/>
                </a:lnTo>
                <a:lnTo>
                  <a:pt x="744038" y="7057"/>
                </a:lnTo>
                <a:lnTo>
                  <a:pt x="708886" y="7144"/>
                </a:lnTo>
                <a:lnTo>
                  <a:pt x="675187" y="7144"/>
                </a:lnTo>
                <a:lnTo>
                  <a:pt x="671029" y="9261"/>
                </a:lnTo>
                <a:lnTo>
                  <a:pt x="665684" y="13295"/>
                </a:lnTo>
                <a:lnTo>
                  <a:pt x="657554" y="14262"/>
                </a:lnTo>
                <a:lnTo>
                  <a:pt x="625180" y="14288"/>
                </a:lnTo>
                <a:lnTo>
                  <a:pt x="623956" y="15082"/>
                </a:lnTo>
                <a:lnTo>
                  <a:pt x="623139" y="16404"/>
                </a:lnTo>
                <a:lnTo>
                  <a:pt x="622595" y="18080"/>
                </a:lnTo>
                <a:lnTo>
                  <a:pt x="621438" y="19197"/>
                </a:lnTo>
                <a:lnTo>
                  <a:pt x="615452" y="21137"/>
                </a:lnTo>
                <a:lnTo>
                  <a:pt x="582117" y="21432"/>
                </a:lnTo>
                <a:lnTo>
                  <a:pt x="578071" y="23548"/>
                </a:lnTo>
                <a:lnTo>
                  <a:pt x="572798" y="27582"/>
                </a:lnTo>
                <a:lnTo>
                  <a:pt x="565463" y="28488"/>
                </a:lnTo>
                <a:lnTo>
                  <a:pt x="537103" y="28575"/>
                </a:lnTo>
                <a:lnTo>
                  <a:pt x="529748" y="34726"/>
                </a:lnTo>
                <a:lnTo>
                  <a:pt x="522584" y="35632"/>
                </a:lnTo>
                <a:lnTo>
                  <a:pt x="515439" y="35711"/>
                </a:lnTo>
                <a:lnTo>
                  <a:pt x="508295" y="41869"/>
                </a:lnTo>
                <a:lnTo>
                  <a:pt x="501152" y="42776"/>
                </a:lnTo>
                <a:lnTo>
                  <a:pt x="486863" y="42862"/>
                </a:lnTo>
                <a:lnTo>
                  <a:pt x="478954" y="49712"/>
                </a:lnTo>
                <a:lnTo>
                  <a:pt x="472509" y="49981"/>
                </a:lnTo>
                <a:lnTo>
                  <a:pt x="465426" y="56155"/>
                </a:lnTo>
                <a:lnTo>
                  <a:pt x="458288" y="57063"/>
                </a:lnTo>
                <a:lnTo>
                  <a:pt x="453730" y="57124"/>
                </a:lnTo>
                <a:lnTo>
                  <a:pt x="452506" y="57927"/>
                </a:lnTo>
                <a:lnTo>
                  <a:pt x="451689" y="59256"/>
                </a:lnTo>
                <a:lnTo>
                  <a:pt x="451145" y="60935"/>
                </a:lnTo>
                <a:lnTo>
                  <a:pt x="449988" y="62055"/>
                </a:lnTo>
                <a:lnTo>
                  <a:pt x="444002" y="63999"/>
                </a:lnTo>
                <a:lnTo>
                  <a:pt x="432298" y="64286"/>
                </a:lnTo>
                <a:lnTo>
                  <a:pt x="431074" y="65083"/>
                </a:lnTo>
                <a:lnTo>
                  <a:pt x="430258" y="66407"/>
                </a:lnTo>
                <a:lnTo>
                  <a:pt x="429713" y="68084"/>
                </a:lnTo>
                <a:lnTo>
                  <a:pt x="428557" y="69202"/>
                </a:lnTo>
                <a:lnTo>
                  <a:pt x="422570" y="71143"/>
                </a:lnTo>
                <a:lnTo>
                  <a:pt x="415427" y="71412"/>
                </a:lnTo>
                <a:lnTo>
                  <a:pt x="408282" y="77586"/>
                </a:lnTo>
                <a:lnTo>
                  <a:pt x="401138" y="78494"/>
                </a:lnTo>
                <a:lnTo>
                  <a:pt x="396580" y="78556"/>
                </a:lnTo>
                <a:lnTo>
                  <a:pt x="392423" y="80687"/>
                </a:lnTo>
                <a:lnTo>
                  <a:pt x="379727" y="91789"/>
                </a:lnTo>
                <a:lnTo>
                  <a:pt x="372566" y="92774"/>
                </a:lnTo>
                <a:lnTo>
                  <a:pt x="372202" y="93600"/>
                </a:lnTo>
                <a:lnTo>
                  <a:pt x="371797" y="96633"/>
                </a:lnTo>
                <a:lnTo>
                  <a:pt x="370897" y="97760"/>
                </a:lnTo>
                <a:lnTo>
                  <a:pt x="358484" y="106076"/>
                </a:lnTo>
                <a:lnTo>
                  <a:pt x="351740" y="111852"/>
                </a:lnTo>
                <a:lnTo>
                  <a:pt x="344221" y="113978"/>
                </a:lnTo>
                <a:lnTo>
                  <a:pt x="339499" y="114205"/>
                </a:lnTo>
                <a:lnTo>
                  <a:pt x="338251" y="115030"/>
                </a:lnTo>
                <a:lnTo>
                  <a:pt x="337420" y="116375"/>
                </a:lnTo>
                <a:lnTo>
                  <a:pt x="336085" y="120443"/>
                </a:lnTo>
                <a:lnTo>
                  <a:pt x="333786" y="120999"/>
                </a:lnTo>
                <a:lnTo>
                  <a:pt x="332061" y="121148"/>
                </a:lnTo>
                <a:lnTo>
                  <a:pt x="328029" y="123429"/>
                </a:lnTo>
                <a:lnTo>
                  <a:pt x="322765" y="127569"/>
                </a:lnTo>
                <a:lnTo>
                  <a:pt x="318060" y="128286"/>
                </a:lnTo>
                <a:lnTo>
                  <a:pt x="316816" y="129180"/>
                </a:lnTo>
                <a:lnTo>
                  <a:pt x="315985" y="130570"/>
                </a:lnTo>
                <a:lnTo>
                  <a:pt x="315432" y="132291"/>
                </a:lnTo>
                <a:lnTo>
                  <a:pt x="314269" y="133437"/>
                </a:lnTo>
                <a:lnTo>
                  <a:pt x="307115" y="136324"/>
                </a:lnTo>
                <a:lnTo>
                  <a:pt x="300360" y="142573"/>
                </a:lnTo>
                <a:lnTo>
                  <a:pt x="286300" y="150133"/>
                </a:lnTo>
                <a:lnTo>
                  <a:pt x="280445" y="154727"/>
                </a:lnTo>
                <a:lnTo>
                  <a:pt x="272802" y="156842"/>
                </a:lnTo>
                <a:lnTo>
                  <a:pt x="258197" y="170431"/>
                </a:lnTo>
                <a:lnTo>
                  <a:pt x="250352" y="171424"/>
                </a:lnTo>
                <a:lnTo>
                  <a:pt x="246335" y="171442"/>
                </a:lnTo>
                <a:lnTo>
                  <a:pt x="245185" y="172239"/>
                </a:lnTo>
                <a:lnTo>
                  <a:pt x="244419" y="173563"/>
                </a:lnTo>
                <a:lnTo>
                  <a:pt x="243908" y="175240"/>
                </a:lnTo>
                <a:lnTo>
                  <a:pt x="242775" y="176358"/>
                </a:lnTo>
                <a:lnTo>
                  <a:pt x="236826" y="178299"/>
                </a:lnTo>
                <a:lnTo>
                  <a:pt x="232272" y="178507"/>
                </a:lnTo>
                <a:lnTo>
                  <a:pt x="231048" y="179329"/>
                </a:lnTo>
                <a:lnTo>
                  <a:pt x="230232" y="180672"/>
                </a:lnTo>
                <a:lnTo>
                  <a:pt x="229688" y="182360"/>
                </a:lnTo>
                <a:lnTo>
                  <a:pt x="228531" y="183486"/>
                </a:lnTo>
                <a:lnTo>
                  <a:pt x="222545" y="185441"/>
                </a:lnTo>
                <a:lnTo>
                  <a:pt x="208257" y="185735"/>
                </a:lnTo>
                <a:lnTo>
                  <a:pt x="200347" y="192587"/>
                </a:lnTo>
                <a:lnTo>
                  <a:pt x="165389" y="192882"/>
                </a:lnTo>
                <a:lnTo>
                  <a:pt x="165028" y="193675"/>
                </a:lnTo>
                <a:lnTo>
                  <a:pt x="164402" y="199032"/>
                </a:lnTo>
                <a:lnTo>
                  <a:pt x="162232" y="199584"/>
                </a:lnTo>
                <a:lnTo>
                  <a:pt x="139171" y="200025"/>
                </a:lnTo>
                <a:lnTo>
                  <a:pt x="138024" y="200819"/>
                </a:lnTo>
                <a:lnTo>
                  <a:pt x="137260" y="202142"/>
                </a:lnTo>
                <a:lnTo>
                  <a:pt x="135821" y="206875"/>
                </a:lnTo>
                <a:lnTo>
                  <a:pt x="121826" y="207167"/>
                </a:lnTo>
                <a:lnTo>
                  <a:pt x="115327" y="213319"/>
                </a:lnTo>
                <a:lnTo>
                  <a:pt x="108239" y="214226"/>
                </a:lnTo>
                <a:lnTo>
                  <a:pt x="103685" y="214287"/>
                </a:lnTo>
                <a:lnTo>
                  <a:pt x="102460" y="215089"/>
                </a:lnTo>
                <a:lnTo>
                  <a:pt x="101644" y="216418"/>
                </a:lnTo>
                <a:lnTo>
                  <a:pt x="101102" y="218097"/>
                </a:lnTo>
                <a:lnTo>
                  <a:pt x="99944" y="219217"/>
                </a:lnTo>
                <a:lnTo>
                  <a:pt x="96542" y="220461"/>
                </a:lnTo>
                <a:lnTo>
                  <a:pt x="90165" y="221162"/>
                </a:lnTo>
                <a:lnTo>
                  <a:pt x="88685" y="222054"/>
                </a:lnTo>
                <a:lnTo>
                  <a:pt x="87698" y="223442"/>
                </a:lnTo>
                <a:lnTo>
                  <a:pt x="87040" y="225162"/>
                </a:lnTo>
                <a:lnTo>
                  <a:pt x="85808" y="226308"/>
                </a:lnTo>
                <a:lnTo>
                  <a:pt x="78527" y="229193"/>
                </a:lnTo>
                <a:lnTo>
                  <a:pt x="72528" y="234724"/>
                </a:lnTo>
                <a:lnTo>
                  <a:pt x="65949" y="236336"/>
                </a:lnTo>
                <a:lnTo>
                  <a:pt x="58465" y="241868"/>
                </a:lnTo>
                <a:lnTo>
                  <a:pt x="53747" y="242586"/>
                </a:lnTo>
                <a:lnTo>
                  <a:pt x="52500" y="243480"/>
                </a:lnTo>
                <a:lnTo>
                  <a:pt x="51669" y="244870"/>
                </a:lnTo>
                <a:lnTo>
                  <a:pt x="51115" y="246591"/>
                </a:lnTo>
                <a:lnTo>
                  <a:pt x="49952" y="247737"/>
                </a:lnTo>
                <a:lnTo>
                  <a:pt x="30657" y="256156"/>
                </a:lnTo>
                <a:lnTo>
                  <a:pt x="25400" y="256873"/>
                </a:lnTo>
                <a:lnTo>
                  <a:pt x="24077" y="257768"/>
                </a:lnTo>
                <a:lnTo>
                  <a:pt x="23195" y="259158"/>
                </a:lnTo>
                <a:lnTo>
                  <a:pt x="22607" y="260878"/>
                </a:lnTo>
                <a:lnTo>
                  <a:pt x="21421" y="262025"/>
                </a:lnTo>
                <a:lnTo>
                  <a:pt x="14612" y="264229"/>
                </a:lnTo>
                <a:lnTo>
                  <a:pt x="7233" y="264318"/>
                </a:lnTo>
                <a:lnTo>
                  <a:pt x="0" y="271463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7" name="SMARTInkShape-513"/>
          <p:cNvSpPr/>
          <p:nvPr/>
        </p:nvSpPr>
        <p:spPr>
          <a:xfrm>
            <a:off x="3100388" y="3016528"/>
            <a:ext cx="3322399" cy="3134243"/>
          </a:xfrm>
          <a:custGeom>
            <a:avLst/>
            <a:gdLst/>
            <a:ahLst/>
            <a:cxnLst/>
            <a:rect l="0" t="0" r="0" b="0"/>
            <a:pathLst>
              <a:path w="3322399" h="3134243">
                <a:moveTo>
                  <a:pt x="3322398" y="0"/>
                </a:moveTo>
                <a:lnTo>
                  <a:pt x="3316501" y="2980"/>
                </a:lnTo>
                <a:lnTo>
                  <a:pt x="3305092" y="5391"/>
                </a:lnTo>
                <a:lnTo>
                  <a:pt x="3295537" y="9986"/>
                </a:lnTo>
                <a:lnTo>
                  <a:pt x="3262379" y="12359"/>
                </a:lnTo>
                <a:lnTo>
                  <a:pt x="3226916" y="12421"/>
                </a:lnTo>
                <a:lnTo>
                  <a:pt x="3194529" y="19272"/>
                </a:lnTo>
                <a:lnTo>
                  <a:pt x="3184813" y="19479"/>
                </a:lnTo>
                <a:lnTo>
                  <a:pt x="3179449" y="21644"/>
                </a:lnTo>
                <a:lnTo>
                  <a:pt x="3174420" y="24458"/>
                </a:lnTo>
                <a:lnTo>
                  <a:pt x="3166332" y="26042"/>
                </a:lnTo>
                <a:lnTo>
                  <a:pt x="3149013" y="26622"/>
                </a:lnTo>
                <a:lnTo>
                  <a:pt x="3143694" y="28787"/>
                </a:lnTo>
                <a:lnTo>
                  <a:pt x="3141165" y="30476"/>
                </a:lnTo>
                <a:lnTo>
                  <a:pt x="3130020" y="32853"/>
                </a:lnTo>
                <a:lnTo>
                  <a:pt x="3105204" y="34588"/>
                </a:lnTo>
                <a:lnTo>
                  <a:pt x="3091183" y="39996"/>
                </a:lnTo>
                <a:lnTo>
                  <a:pt x="3057969" y="40985"/>
                </a:lnTo>
                <a:lnTo>
                  <a:pt x="3027569" y="40997"/>
                </a:lnTo>
                <a:lnTo>
                  <a:pt x="3022251" y="43114"/>
                </a:lnTo>
                <a:lnTo>
                  <a:pt x="3017241" y="45906"/>
                </a:lnTo>
                <a:lnTo>
                  <a:pt x="3007557" y="47699"/>
                </a:lnTo>
                <a:lnTo>
                  <a:pt x="3001980" y="48738"/>
                </a:lnTo>
                <a:lnTo>
                  <a:pt x="2990708" y="53786"/>
                </a:lnTo>
                <a:lnTo>
                  <a:pt x="2981988" y="59515"/>
                </a:lnTo>
                <a:lnTo>
                  <a:pt x="2974377" y="61565"/>
                </a:lnTo>
                <a:lnTo>
                  <a:pt x="2955001" y="63146"/>
                </a:lnTo>
                <a:lnTo>
                  <a:pt x="2941140" y="68569"/>
                </a:lnTo>
                <a:lnTo>
                  <a:pt x="2912536" y="71677"/>
                </a:lnTo>
                <a:lnTo>
                  <a:pt x="2879280" y="85496"/>
                </a:lnTo>
                <a:lnTo>
                  <a:pt x="2874323" y="88556"/>
                </a:lnTo>
                <a:lnTo>
                  <a:pt x="2867070" y="91072"/>
                </a:lnTo>
                <a:lnTo>
                  <a:pt x="2859101" y="95698"/>
                </a:lnTo>
                <a:lnTo>
                  <a:pt x="2847831" y="98215"/>
                </a:lnTo>
                <a:lnTo>
                  <a:pt x="2836511" y="103658"/>
                </a:lnTo>
                <a:lnTo>
                  <a:pt x="2824220" y="105869"/>
                </a:lnTo>
                <a:lnTo>
                  <a:pt x="2816242" y="110137"/>
                </a:lnTo>
                <a:lnTo>
                  <a:pt x="2781358" y="112417"/>
                </a:lnTo>
                <a:lnTo>
                  <a:pt x="2747962" y="112435"/>
                </a:lnTo>
                <a:lnTo>
                  <a:pt x="2712508" y="112435"/>
                </a:lnTo>
                <a:lnTo>
                  <a:pt x="2679758" y="112435"/>
                </a:lnTo>
                <a:lnTo>
                  <a:pt x="2645167" y="112435"/>
                </a:lnTo>
                <a:lnTo>
                  <a:pt x="2619685" y="112435"/>
                </a:lnTo>
                <a:lnTo>
                  <a:pt x="2614750" y="114551"/>
                </a:lnTo>
                <a:lnTo>
                  <a:pt x="2583657" y="143402"/>
                </a:lnTo>
                <a:lnTo>
                  <a:pt x="2562225" y="171672"/>
                </a:lnTo>
                <a:lnTo>
                  <a:pt x="2548584" y="182226"/>
                </a:lnTo>
                <a:lnTo>
                  <a:pt x="2543190" y="193527"/>
                </a:lnTo>
                <a:lnTo>
                  <a:pt x="2509883" y="223542"/>
                </a:lnTo>
                <a:lnTo>
                  <a:pt x="2487517" y="234319"/>
                </a:lnTo>
                <a:lnTo>
                  <a:pt x="2451899" y="267217"/>
                </a:lnTo>
                <a:lnTo>
                  <a:pt x="2440635" y="273566"/>
                </a:lnTo>
                <a:lnTo>
                  <a:pt x="2431919" y="276594"/>
                </a:lnTo>
                <a:lnTo>
                  <a:pt x="2397776" y="302952"/>
                </a:lnTo>
                <a:lnTo>
                  <a:pt x="2362520" y="329129"/>
                </a:lnTo>
                <a:lnTo>
                  <a:pt x="2348218" y="341035"/>
                </a:lnTo>
                <a:lnTo>
                  <a:pt x="2329307" y="355322"/>
                </a:lnTo>
                <a:lnTo>
                  <a:pt x="2312497" y="369610"/>
                </a:lnTo>
                <a:lnTo>
                  <a:pt x="2293588" y="383897"/>
                </a:lnTo>
                <a:lnTo>
                  <a:pt x="2284015" y="391041"/>
                </a:lnTo>
                <a:lnTo>
                  <a:pt x="2276386" y="396597"/>
                </a:lnTo>
                <a:lnTo>
                  <a:pt x="2245536" y="432258"/>
                </a:lnTo>
                <a:lnTo>
                  <a:pt x="2221721" y="467175"/>
                </a:lnTo>
                <a:lnTo>
                  <a:pt x="2195667" y="502873"/>
                </a:lnTo>
                <a:lnTo>
                  <a:pt x="2189209" y="515546"/>
                </a:lnTo>
                <a:lnTo>
                  <a:pt x="2178405" y="548243"/>
                </a:lnTo>
                <a:lnTo>
                  <a:pt x="2157401" y="582248"/>
                </a:lnTo>
                <a:lnTo>
                  <a:pt x="2135980" y="614129"/>
                </a:lnTo>
                <a:lnTo>
                  <a:pt x="2116666" y="646583"/>
                </a:lnTo>
                <a:lnTo>
                  <a:pt x="2111175" y="661211"/>
                </a:lnTo>
                <a:lnTo>
                  <a:pt x="2104849" y="668014"/>
                </a:lnTo>
                <a:lnTo>
                  <a:pt x="2091643" y="678850"/>
                </a:lnTo>
                <a:lnTo>
                  <a:pt x="2083862" y="690012"/>
                </a:lnTo>
                <a:lnTo>
                  <a:pt x="2069019" y="720952"/>
                </a:lnTo>
                <a:lnTo>
                  <a:pt x="2043109" y="754918"/>
                </a:lnTo>
                <a:lnTo>
                  <a:pt x="2035967" y="764498"/>
                </a:lnTo>
                <a:lnTo>
                  <a:pt x="2021682" y="783494"/>
                </a:lnTo>
                <a:lnTo>
                  <a:pt x="2014537" y="793073"/>
                </a:lnTo>
                <a:lnTo>
                  <a:pt x="2000250" y="812069"/>
                </a:lnTo>
                <a:lnTo>
                  <a:pt x="1977430" y="835315"/>
                </a:lnTo>
                <a:lnTo>
                  <a:pt x="1974232" y="842760"/>
                </a:lnTo>
                <a:lnTo>
                  <a:pt x="1973380" y="846968"/>
                </a:lnTo>
                <a:lnTo>
                  <a:pt x="1964595" y="860476"/>
                </a:lnTo>
                <a:lnTo>
                  <a:pt x="1940782" y="896169"/>
                </a:lnTo>
                <a:lnTo>
                  <a:pt x="1921671" y="928323"/>
                </a:lnTo>
                <a:lnTo>
                  <a:pt x="1902617" y="960071"/>
                </a:lnTo>
                <a:lnTo>
                  <a:pt x="1881187" y="993425"/>
                </a:lnTo>
                <a:lnTo>
                  <a:pt x="1867693" y="1010744"/>
                </a:lnTo>
                <a:lnTo>
                  <a:pt x="1863029" y="1025302"/>
                </a:lnTo>
                <a:lnTo>
                  <a:pt x="1839100" y="1060286"/>
                </a:lnTo>
                <a:lnTo>
                  <a:pt x="1834450" y="1075217"/>
                </a:lnTo>
                <a:lnTo>
                  <a:pt x="1832567" y="1078140"/>
                </a:lnTo>
                <a:lnTo>
                  <a:pt x="1821176" y="1112703"/>
                </a:lnTo>
                <a:lnTo>
                  <a:pt x="1817473" y="1122148"/>
                </a:lnTo>
                <a:lnTo>
                  <a:pt x="1814596" y="1135597"/>
                </a:lnTo>
                <a:lnTo>
                  <a:pt x="1809862" y="1146549"/>
                </a:lnTo>
                <a:lnTo>
                  <a:pt x="1802678" y="1178769"/>
                </a:lnTo>
                <a:lnTo>
                  <a:pt x="1800158" y="1192590"/>
                </a:lnTo>
                <a:lnTo>
                  <a:pt x="1795531" y="1204447"/>
                </a:lnTo>
                <a:lnTo>
                  <a:pt x="1793565" y="1233574"/>
                </a:lnTo>
                <a:lnTo>
                  <a:pt x="1791006" y="1265520"/>
                </a:lnTo>
                <a:lnTo>
                  <a:pt x="1786382" y="1297928"/>
                </a:lnTo>
                <a:lnTo>
                  <a:pt x="1785963" y="1331613"/>
                </a:lnTo>
                <a:lnTo>
                  <a:pt x="1779457" y="1364971"/>
                </a:lnTo>
                <a:lnTo>
                  <a:pt x="1778832" y="1398310"/>
                </a:lnTo>
                <a:lnTo>
                  <a:pt x="1778017" y="1407835"/>
                </a:lnTo>
                <a:lnTo>
                  <a:pt x="1772313" y="1441319"/>
                </a:lnTo>
                <a:lnTo>
                  <a:pt x="1770914" y="1471932"/>
                </a:lnTo>
                <a:lnTo>
                  <a:pt x="1764379" y="1505595"/>
                </a:lnTo>
                <a:lnTo>
                  <a:pt x="1757842" y="1541053"/>
                </a:lnTo>
                <a:lnTo>
                  <a:pt x="1755287" y="1571864"/>
                </a:lnTo>
                <a:lnTo>
                  <a:pt x="1748547" y="1605036"/>
                </a:lnTo>
                <a:lnTo>
                  <a:pt x="1744696" y="1619635"/>
                </a:lnTo>
                <a:lnTo>
                  <a:pt x="1741438" y="1634014"/>
                </a:lnTo>
                <a:lnTo>
                  <a:pt x="1730760" y="1668279"/>
                </a:lnTo>
                <a:lnTo>
                  <a:pt x="1727255" y="1683617"/>
                </a:lnTo>
                <a:lnTo>
                  <a:pt x="1723306" y="1698216"/>
                </a:lnTo>
                <a:lnTo>
                  <a:pt x="1720019" y="1712596"/>
                </a:lnTo>
                <a:lnTo>
                  <a:pt x="1716135" y="1726910"/>
                </a:lnTo>
                <a:lnTo>
                  <a:pt x="1712867" y="1741206"/>
                </a:lnTo>
                <a:lnTo>
                  <a:pt x="1697735" y="1774547"/>
                </a:lnTo>
                <a:lnTo>
                  <a:pt x="1689081" y="1794391"/>
                </a:lnTo>
                <a:lnTo>
                  <a:pt x="1680498" y="1828654"/>
                </a:lnTo>
                <a:lnTo>
                  <a:pt x="1666816" y="1862742"/>
                </a:lnTo>
                <a:lnTo>
                  <a:pt x="1650202" y="1898238"/>
                </a:lnTo>
                <a:lnTo>
                  <a:pt x="1633390" y="1931985"/>
                </a:lnTo>
                <a:lnTo>
                  <a:pt x="1617064" y="1964653"/>
                </a:lnTo>
                <a:lnTo>
                  <a:pt x="1600211" y="1998360"/>
                </a:lnTo>
                <a:lnTo>
                  <a:pt x="1583532" y="2031721"/>
                </a:lnTo>
                <a:lnTo>
                  <a:pt x="1573344" y="2065060"/>
                </a:lnTo>
                <a:lnTo>
                  <a:pt x="1554930" y="2097009"/>
                </a:lnTo>
                <a:lnTo>
                  <a:pt x="1538285" y="2123708"/>
                </a:lnTo>
                <a:lnTo>
                  <a:pt x="1512093" y="2157624"/>
                </a:lnTo>
                <a:lnTo>
                  <a:pt x="1509447" y="2164672"/>
                </a:lnTo>
                <a:lnTo>
                  <a:pt x="1508742" y="2168774"/>
                </a:lnTo>
                <a:lnTo>
                  <a:pt x="1506684" y="2172303"/>
                </a:lnTo>
                <a:lnTo>
                  <a:pt x="1476436" y="2204557"/>
                </a:lnTo>
                <a:lnTo>
                  <a:pt x="1451769" y="2238964"/>
                </a:lnTo>
                <a:lnTo>
                  <a:pt x="1434505" y="2260644"/>
                </a:lnTo>
                <a:lnTo>
                  <a:pt x="1408846" y="2296318"/>
                </a:lnTo>
                <a:lnTo>
                  <a:pt x="1383419" y="2329575"/>
                </a:lnTo>
                <a:lnTo>
                  <a:pt x="1358936" y="2362727"/>
                </a:lnTo>
                <a:lnTo>
                  <a:pt x="1352477" y="2371452"/>
                </a:lnTo>
                <a:lnTo>
                  <a:pt x="1337513" y="2385638"/>
                </a:lnTo>
                <a:lnTo>
                  <a:pt x="1312375" y="2420346"/>
                </a:lnTo>
                <a:lnTo>
                  <a:pt x="1283581" y="2454499"/>
                </a:lnTo>
                <a:lnTo>
                  <a:pt x="1247862" y="2486514"/>
                </a:lnTo>
                <a:lnTo>
                  <a:pt x="1233763" y="2498444"/>
                </a:lnTo>
                <a:lnTo>
                  <a:pt x="1214879" y="2512734"/>
                </a:lnTo>
                <a:lnTo>
                  <a:pt x="1209871" y="2516703"/>
                </a:lnTo>
                <a:lnTo>
                  <a:pt x="1200188" y="2521368"/>
                </a:lnTo>
                <a:lnTo>
                  <a:pt x="1190632" y="2529697"/>
                </a:lnTo>
                <a:lnTo>
                  <a:pt x="1183749" y="2532180"/>
                </a:lnTo>
                <a:lnTo>
                  <a:pt x="1176192" y="2534077"/>
                </a:lnTo>
                <a:lnTo>
                  <a:pt x="1151764" y="2546471"/>
                </a:lnTo>
                <a:lnTo>
                  <a:pt x="1146101" y="2548366"/>
                </a:lnTo>
                <a:lnTo>
                  <a:pt x="1126247" y="2559767"/>
                </a:lnTo>
                <a:lnTo>
                  <a:pt x="1114878" y="2562153"/>
                </a:lnTo>
                <a:lnTo>
                  <a:pt x="1109070" y="2563273"/>
                </a:lnTo>
                <a:lnTo>
                  <a:pt x="1091632" y="2568857"/>
                </a:lnTo>
                <a:lnTo>
                  <a:pt x="1076379" y="2570475"/>
                </a:lnTo>
                <a:lnTo>
                  <a:pt x="1062358" y="2576009"/>
                </a:lnTo>
                <a:lnTo>
                  <a:pt x="1038111" y="2577762"/>
                </a:lnTo>
                <a:lnTo>
                  <a:pt x="1017515" y="2583505"/>
                </a:lnTo>
                <a:lnTo>
                  <a:pt x="1009070" y="2584768"/>
                </a:lnTo>
                <a:lnTo>
                  <a:pt x="976367" y="2596819"/>
                </a:lnTo>
                <a:lnTo>
                  <a:pt x="954947" y="2609637"/>
                </a:lnTo>
                <a:lnTo>
                  <a:pt x="946081" y="2612619"/>
                </a:lnTo>
                <a:lnTo>
                  <a:pt x="937633" y="2617383"/>
                </a:lnTo>
                <a:lnTo>
                  <a:pt x="926222" y="2619941"/>
                </a:lnTo>
                <a:lnTo>
                  <a:pt x="916668" y="2624580"/>
                </a:lnTo>
                <a:lnTo>
                  <a:pt x="883538" y="2627006"/>
                </a:lnTo>
                <a:lnTo>
                  <a:pt x="850238" y="2627034"/>
                </a:lnTo>
                <a:lnTo>
                  <a:pt x="814519" y="2627035"/>
                </a:lnTo>
                <a:lnTo>
                  <a:pt x="812093" y="2627035"/>
                </a:lnTo>
                <a:lnTo>
                  <a:pt x="801096" y="2630827"/>
                </a:lnTo>
                <a:lnTo>
                  <a:pt x="788067" y="2638426"/>
                </a:lnTo>
                <a:lnTo>
                  <a:pt x="766432" y="2644733"/>
                </a:lnTo>
                <a:lnTo>
                  <a:pt x="737468" y="2660677"/>
                </a:lnTo>
                <a:lnTo>
                  <a:pt x="722817" y="2666136"/>
                </a:lnTo>
                <a:lnTo>
                  <a:pt x="709545" y="2674063"/>
                </a:lnTo>
                <a:lnTo>
                  <a:pt x="694576" y="2678569"/>
                </a:lnTo>
                <a:lnTo>
                  <a:pt x="676343" y="2688355"/>
                </a:lnTo>
                <a:lnTo>
                  <a:pt x="646044" y="2698527"/>
                </a:lnTo>
                <a:lnTo>
                  <a:pt x="626185" y="2709798"/>
                </a:lnTo>
                <a:lnTo>
                  <a:pt x="616630" y="2711882"/>
                </a:lnTo>
                <a:lnTo>
                  <a:pt x="596034" y="2713477"/>
                </a:lnTo>
                <a:lnTo>
                  <a:pt x="587588" y="2717646"/>
                </a:lnTo>
                <a:lnTo>
                  <a:pt x="576178" y="2720028"/>
                </a:lnTo>
                <a:lnTo>
                  <a:pt x="566624" y="2724615"/>
                </a:lnTo>
                <a:lnTo>
                  <a:pt x="554885" y="2727120"/>
                </a:lnTo>
                <a:lnTo>
                  <a:pt x="543405" y="2732559"/>
                </a:lnTo>
                <a:lnTo>
                  <a:pt x="540864" y="2733103"/>
                </a:lnTo>
                <a:lnTo>
                  <a:pt x="526563" y="2739701"/>
                </a:lnTo>
                <a:lnTo>
                  <a:pt x="518984" y="2741403"/>
                </a:lnTo>
                <a:lnTo>
                  <a:pt x="510255" y="2746823"/>
                </a:lnTo>
                <a:lnTo>
                  <a:pt x="505121" y="2751182"/>
                </a:lnTo>
                <a:lnTo>
                  <a:pt x="498077" y="2753648"/>
                </a:lnTo>
                <a:lnTo>
                  <a:pt x="490449" y="2755539"/>
                </a:lnTo>
                <a:lnTo>
                  <a:pt x="479084" y="2763220"/>
                </a:lnTo>
                <a:lnTo>
                  <a:pt x="476551" y="2765449"/>
                </a:lnTo>
                <a:lnTo>
                  <a:pt x="469505" y="2767927"/>
                </a:lnTo>
                <a:lnTo>
                  <a:pt x="461875" y="2769822"/>
                </a:lnTo>
                <a:lnTo>
                  <a:pt x="434469" y="2786668"/>
                </a:lnTo>
                <a:lnTo>
                  <a:pt x="401342" y="2814861"/>
                </a:lnTo>
                <a:lnTo>
                  <a:pt x="366644" y="2838960"/>
                </a:lnTo>
                <a:lnTo>
                  <a:pt x="334690" y="2858017"/>
                </a:lnTo>
                <a:lnTo>
                  <a:pt x="323316" y="2871656"/>
                </a:lnTo>
                <a:lnTo>
                  <a:pt x="303103" y="2882294"/>
                </a:lnTo>
                <a:lnTo>
                  <a:pt x="269799" y="2905649"/>
                </a:lnTo>
                <a:lnTo>
                  <a:pt x="250512" y="2919929"/>
                </a:lnTo>
                <a:lnTo>
                  <a:pt x="240913" y="2927073"/>
                </a:lnTo>
                <a:lnTo>
                  <a:pt x="205869" y="2950885"/>
                </a:lnTo>
                <a:lnTo>
                  <a:pt x="171593" y="2974961"/>
                </a:lnTo>
                <a:lnTo>
                  <a:pt x="158160" y="2980452"/>
                </a:lnTo>
                <a:lnTo>
                  <a:pt x="140790" y="2993834"/>
                </a:lnTo>
                <a:lnTo>
                  <a:pt x="108745" y="3024704"/>
                </a:lnTo>
                <a:lnTo>
                  <a:pt x="91480" y="3036610"/>
                </a:lnTo>
                <a:lnTo>
                  <a:pt x="73083" y="3059760"/>
                </a:lnTo>
                <a:lnTo>
                  <a:pt x="61782" y="3068163"/>
                </a:lnTo>
                <a:lnTo>
                  <a:pt x="30973" y="3103225"/>
                </a:lnTo>
                <a:lnTo>
                  <a:pt x="8260" y="3125980"/>
                </a:lnTo>
                <a:lnTo>
                  <a:pt x="7152" y="3134145"/>
                </a:lnTo>
                <a:lnTo>
                  <a:pt x="0" y="3134242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30" name="SMARTInkShape-Group229"/>
          <p:cNvGrpSpPr/>
          <p:nvPr/>
        </p:nvGrpSpPr>
        <p:grpSpPr>
          <a:xfrm>
            <a:off x="3507581" y="2757510"/>
            <a:ext cx="3593308" cy="3421836"/>
            <a:chOff x="3507581" y="2757510"/>
            <a:chExt cx="3593308" cy="3421836"/>
          </a:xfrm>
        </p:grpSpPr>
        <p:sp>
          <p:nvSpPr>
            <p:cNvPr id="3228" name="SMARTInkShape-514"/>
            <p:cNvSpPr/>
            <p:nvPr/>
          </p:nvSpPr>
          <p:spPr>
            <a:xfrm>
              <a:off x="3507581" y="3000067"/>
              <a:ext cx="2911053" cy="3179279"/>
            </a:xfrm>
            <a:custGeom>
              <a:avLst/>
              <a:gdLst/>
              <a:ahLst/>
              <a:cxnLst/>
              <a:rect l="0" t="0" r="0" b="0"/>
              <a:pathLst>
                <a:path w="2911053" h="3179279">
                  <a:moveTo>
                    <a:pt x="2911052" y="0"/>
                  </a:moveTo>
                  <a:lnTo>
                    <a:pt x="2905124" y="221"/>
                  </a:lnTo>
                  <a:lnTo>
                    <a:pt x="2900364" y="2386"/>
                  </a:lnTo>
                  <a:lnTo>
                    <a:pt x="2895599" y="5200"/>
                  </a:lnTo>
                  <a:lnTo>
                    <a:pt x="2887486" y="7155"/>
                  </a:lnTo>
                  <a:lnTo>
                    <a:pt x="2880651" y="12303"/>
                  </a:lnTo>
                  <a:lnTo>
                    <a:pt x="2876256" y="13576"/>
                  </a:lnTo>
                  <a:lnTo>
                    <a:pt x="2854413" y="14569"/>
                  </a:lnTo>
                  <a:lnTo>
                    <a:pt x="2850043" y="16700"/>
                  </a:lnTo>
                  <a:lnTo>
                    <a:pt x="2845454" y="19500"/>
                  </a:lnTo>
                  <a:lnTo>
                    <a:pt x="2836042" y="21297"/>
                  </a:lnTo>
                  <a:lnTo>
                    <a:pt x="2819399" y="21713"/>
                  </a:lnTo>
                  <a:lnTo>
                    <a:pt x="2814637" y="23845"/>
                  </a:lnTo>
                  <a:lnTo>
                    <a:pt x="2809874" y="26644"/>
                  </a:lnTo>
                  <a:lnTo>
                    <a:pt x="2801761" y="28588"/>
                  </a:lnTo>
                  <a:lnTo>
                    <a:pt x="2796976" y="28796"/>
                  </a:lnTo>
                  <a:lnTo>
                    <a:pt x="2792765" y="30961"/>
                  </a:lnTo>
                  <a:lnTo>
                    <a:pt x="2788248" y="33775"/>
                  </a:lnTo>
                  <a:lnTo>
                    <a:pt x="2778880" y="35582"/>
                  </a:lnTo>
                  <a:lnTo>
                    <a:pt x="2762248" y="36001"/>
                  </a:lnTo>
                  <a:lnTo>
                    <a:pt x="2757487" y="38132"/>
                  </a:lnTo>
                  <a:lnTo>
                    <a:pt x="2752724" y="40931"/>
                  </a:lnTo>
                  <a:lnTo>
                    <a:pt x="2743199" y="42728"/>
                  </a:lnTo>
                  <a:lnTo>
                    <a:pt x="2707482" y="43169"/>
                  </a:lnTo>
                  <a:lnTo>
                    <a:pt x="2697957" y="43170"/>
                  </a:lnTo>
                  <a:lnTo>
                    <a:pt x="2693194" y="45287"/>
                  </a:lnTo>
                  <a:lnTo>
                    <a:pt x="2688432" y="48080"/>
                  </a:lnTo>
                  <a:lnTo>
                    <a:pt x="2678907" y="49873"/>
                  </a:lnTo>
                  <a:lnTo>
                    <a:pt x="2655094" y="50306"/>
                  </a:lnTo>
                  <a:lnTo>
                    <a:pt x="2650332" y="52427"/>
                  </a:lnTo>
                  <a:lnTo>
                    <a:pt x="2645569" y="55222"/>
                  </a:lnTo>
                  <a:lnTo>
                    <a:pt x="2636044" y="57016"/>
                  </a:lnTo>
                  <a:lnTo>
                    <a:pt x="2619228" y="58193"/>
                  </a:lnTo>
                  <a:lnTo>
                    <a:pt x="2605382" y="63601"/>
                  </a:lnTo>
                  <a:lnTo>
                    <a:pt x="2588436" y="65337"/>
                  </a:lnTo>
                  <a:lnTo>
                    <a:pt x="2578897" y="70244"/>
                  </a:lnTo>
                  <a:lnTo>
                    <a:pt x="2576515" y="70745"/>
                  </a:lnTo>
                  <a:lnTo>
                    <a:pt x="2562224" y="77809"/>
                  </a:lnTo>
                  <a:lnTo>
                    <a:pt x="2548202" y="80864"/>
                  </a:lnTo>
                  <a:lnTo>
                    <a:pt x="2537521" y="84501"/>
                  </a:lnTo>
                  <a:lnTo>
                    <a:pt x="2517040" y="86767"/>
                  </a:lnTo>
                  <a:lnTo>
                    <a:pt x="2507468" y="91676"/>
                  </a:lnTo>
                  <a:lnTo>
                    <a:pt x="2505083" y="92176"/>
                  </a:lnTo>
                  <a:lnTo>
                    <a:pt x="2497934" y="96673"/>
                  </a:lnTo>
                  <a:lnTo>
                    <a:pt x="2488407" y="104509"/>
                  </a:lnTo>
                  <a:lnTo>
                    <a:pt x="2478882" y="108997"/>
                  </a:lnTo>
                  <a:lnTo>
                    <a:pt x="2445544" y="140013"/>
                  </a:lnTo>
                  <a:lnTo>
                    <a:pt x="2436019" y="144674"/>
                  </a:lnTo>
                  <a:lnTo>
                    <a:pt x="2416969" y="161498"/>
                  </a:lnTo>
                  <a:lnTo>
                    <a:pt x="2407444" y="166115"/>
                  </a:lnTo>
                  <a:lnTo>
                    <a:pt x="2371724" y="200336"/>
                  </a:lnTo>
                  <a:lnTo>
                    <a:pt x="2359819" y="211446"/>
                  </a:lnTo>
                  <a:lnTo>
                    <a:pt x="2355057" y="213210"/>
                  </a:lnTo>
                  <a:lnTo>
                    <a:pt x="2350294" y="218227"/>
                  </a:lnTo>
                  <a:lnTo>
                    <a:pt x="2340769" y="230590"/>
                  </a:lnTo>
                  <a:lnTo>
                    <a:pt x="2336007" y="233624"/>
                  </a:lnTo>
                  <a:lnTo>
                    <a:pt x="2331244" y="235766"/>
                  </a:lnTo>
                  <a:lnTo>
                    <a:pt x="2297759" y="262262"/>
                  </a:lnTo>
                  <a:lnTo>
                    <a:pt x="2274152" y="282883"/>
                  </a:lnTo>
                  <a:lnTo>
                    <a:pt x="2264581" y="287547"/>
                  </a:lnTo>
                  <a:lnTo>
                    <a:pt x="2259812" y="290689"/>
                  </a:lnTo>
                  <a:lnTo>
                    <a:pt x="2252664" y="292457"/>
                  </a:lnTo>
                  <a:lnTo>
                    <a:pt x="2247901" y="292871"/>
                  </a:lnTo>
                  <a:lnTo>
                    <a:pt x="2243139" y="295171"/>
                  </a:lnTo>
                  <a:lnTo>
                    <a:pt x="2238374" y="298046"/>
                  </a:lnTo>
                  <a:lnTo>
                    <a:pt x="2207860" y="307008"/>
                  </a:lnTo>
                  <a:lnTo>
                    <a:pt x="2190776" y="307461"/>
                  </a:lnTo>
                  <a:lnTo>
                    <a:pt x="2185999" y="309593"/>
                  </a:lnTo>
                  <a:lnTo>
                    <a:pt x="2181231" y="312393"/>
                  </a:lnTo>
                  <a:lnTo>
                    <a:pt x="2171701" y="314190"/>
                  </a:lnTo>
                  <a:lnTo>
                    <a:pt x="2136112" y="314630"/>
                  </a:lnTo>
                  <a:lnTo>
                    <a:pt x="2133687" y="314631"/>
                  </a:lnTo>
                  <a:lnTo>
                    <a:pt x="2128877" y="316749"/>
                  </a:lnTo>
                  <a:lnTo>
                    <a:pt x="2124093" y="319542"/>
                  </a:lnTo>
                  <a:lnTo>
                    <a:pt x="2116937" y="321909"/>
                  </a:lnTo>
                  <a:lnTo>
                    <a:pt x="2109789" y="326490"/>
                  </a:lnTo>
                  <a:lnTo>
                    <a:pt x="2105026" y="327840"/>
                  </a:lnTo>
                  <a:lnTo>
                    <a:pt x="2103438" y="328994"/>
                  </a:lnTo>
                  <a:lnTo>
                    <a:pt x="2102380" y="330557"/>
                  </a:lnTo>
                  <a:lnTo>
                    <a:pt x="2101674" y="332393"/>
                  </a:lnTo>
                  <a:lnTo>
                    <a:pt x="2100410" y="333617"/>
                  </a:lnTo>
                  <a:lnTo>
                    <a:pt x="2096889" y="334977"/>
                  </a:lnTo>
                  <a:lnTo>
                    <a:pt x="2088160" y="336643"/>
                  </a:lnTo>
                  <a:lnTo>
                    <a:pt x="2081155" y="340910"/>
                  </a:lnTo>
                  <a:lnTo>
                    <a:pt x="2071676" y="342754"/>
                  </a:lnTo>
                  <a:lnTo>
                    <a:pt x="2069299" y="342905"/>
                  </a:lnTo>
                  <a:lnTo>
                    <a:pt x="2064541" y="345190"/>
                  </a:lnTo>
                  <a:lnTo>
                    <a:pt x="2059780" y="348058"/>
                  </a:lnTo>
                  <a:lnTo>
                    <a:pt x="2055018" y="349332"/>
                  </a:lnTo>
                  <a:lnTo>
                    <a:pt x="2053432" y="350466"/>
                  </a:lnTo>
                  <a:lnTo>
                    <a:pt x="2052373" y="352015"/>
                  </a:lnTo>
                  <a:lnTo>
                    <a:pt x="2051667" y="353842"/>
                  </a:lnTo>
                  <a:lnTo>
                    <a:pt x="2050403" y="355060"/>
                  </a:lnTo>
                  <a:lnTo>
                    <a:pt x="2046882" y="356413"/>
                  </a:lnTo>
                  <a:lnTo>
                    <a:pt x="2031148" y="358226"/>
                  </a:lnTo>
                  <a:lnTo>
                    <a:pt x="2021670" y="363137"/>
                  </a:lnTo>
                  <a:lnTo>
                    <a:pt x="2009774" y="365235"/>
                  </a:lnTo>
                  <a:lnTo>
                    <a:pt x="2000398" y="371897"/>
                  </a:lnTo>
                  <a:lnTo>
                    <a:pt x="1994826" y="376491"/>
                  </a:lnTo>
                  <a:lnTo>
                    <a:pt x="1987287" y="378606"/>
                  </a:lnTo>
                  <a:lnTo>
                    <a:pt x="1980520" y="383773"/>
                  </a:lnTo>
                  <a:lnTo>
                    <a:pt x="1973855" y="386184"/>
                  </a:lnTo>
                  <a:lnTo>
                    <a:pt x="1966853" y="390778"/>
                  </a:lnTo>
                  <a:lnTo>
                    <a:pt x="1962124" y="392132"/>
                  </a:lnTo>
                  <a:lnTo>
                    <a:pt x="1960545" y="393286"/>
                  </a:lnTo>
                  <a:lnTo>
                    <a:pt x="1959493" y="394850"/>
                  </a:lnTo>
                  <a:lnTo>
                    <a:pt x="1958791" y="396686"/>
                  </a:lnTo>
                  <a:lnTo>
                    <a:pt x="1957530" y="397910"/>
                  </a:lnTo>
                  <a:lnTo>
                    <a:pt x="1954010" y="399270"/>
                  </a:lnTo>
                  <a:lnTo>
                    <a:pt x="1952755" y="400426"/>
                  </a:lnTo>
                  <a:lnTo>
                    <a:pt x="1951359" y="403828"/>
                  </a:lnTo>
                  <a:lnTo>
                    <a:pt x="1950194" y="405053"/>
                  </a:lnTo>
                  <a:lnTo>
                    <a:pt x="1937273" y="413557"/>
                  </a:lnTo>
                  <a:lnTo>
                    <a:pt x="1930513" y="419340"/>
                  </a:lnTo>
                  <a:lnTo>
                    <a:pt x="1926129" y="420701"/>
                  </a:lnTo>
                  <a:lnTo>
                    <a:pt x="1924642" y="421857"/>
                  </a:lnTo>
                  <a:lnTo>
                    <a:pt x="1902212" y="450499"/>
                  </a:lnTo>
                  <a:lnTo>
                    <a:pt x="1901554" y="452835"/>
                  </a:lnTo>
                  <a:lnTo>
                    <a:pt x="1900321" y="454393"/>
                  </a:lnTo>
                  <a:lnTo>
                    <a:pt x="1895588" y="457379"/>
                  </a:lnTo>
                  <a:lnTo>
                    <a:pt x="1887041" y="470472"/>
                  </a:lnTo>
                  <a:lnTo>
                    <a:pt x="1881256" y="477237"/>
                  </a:lnTo>
                  <a:lnTo>
                    <a:pt x="1878738" y="483903"/>
                  </a:lnTo>
                  <a:lnTo>
                    <a:pt x="1875337" y="488554"/>
                  </a:lnTo>
                  <a:lnTo>
                    <a:pt x="1871179" y="491150"/>
                  </a:lnTo>
                  <a:lnTo>
                    <a:pt x="1868959" y="491842"/>
                  </a:lnTo>
                  <a:lnTo>
                    <a:pt x="1867479" y="493097"/>
                  </a:lnTo>
                  <a:lnTo>
                    <a:pt x="1859038" y="507646"/>
                  </a:lnTo>
                  <a:lnTo>
                    <a:pt x="1858484" y="509983"/>
                  </a:lnTo>
                  <a:lnTo>
                    <a:pt x="1851867" y="521813"/>
                  </a:lnTo>
                  <a:lnTo>
                    <a:pt x="1849653" y="533710"/>
                  </a:lnTo>
                  <a:lnTo>
                    <a:pt x="1844619" y="543233"/>
                  </a:lnTo>
                  <a:lnTo>
                    <a:pt x="1843390" y="548966"/>
                  </a:lnTo>
                  <a:lnTo>
                    <a:pt x="1838238" y="555801"/>
                  </a:lnTo>
                  <a:lnTo>
                    <a:pt x="1836624" y="562479"/>
                  </a:lnTo>
                  <a:lnTo>
                    <a:pt x="1836034" y="570423"/>
                  </a:lnTo>
                  <a:lnTo>
                    <a:pt x="1829801" y="577837"/>
                  </a:lnTo>
                  <a:lnTo>
                    <a:pt x="1829097" y="582414"/>
                  </a:lnTo>
                  <a:lnTo>
                    <a:pt x="1828204" y="583641"/>
                  </a:lnTo>
                  <a:lnTo>
                    <a:pt x="1826815" y="584459"/>
                  </a:lnTo>
                  <a:lnTo>
                    <a:pt x="1825096" y="585004"/>
                  </a:lnTo>
                  <a:lnTo>
                    <a:pt x="1823949" y="586162"/>
                  </a:lnTo>
                  <a:lnTo>
                    <a:pt x="1822676" y="589564"/>
                  </a:lnTo>
                  <a:lnTo>
                    <a:pt x="1821959" y="595943"/>
                  </a:lnTo>
                  <a:lnTo>
                    <a:pt x="1821064" y="597423"/>
                  </a:lnTo>
                  <a:lnTo>
                    <a:pt x="1819674" y="598409"/>
                  </a:lnTo>
                  <a:lnTo>
                    <a:pt x="1817954" y="599068"/>
                  </a:lnTo>
                  <a:lnTo>
                    <a:pt x="1816807" y="600300"/>
                  </a:lnTo>
                  <a:lnTo>
                    <a:pt x="1814602" y="607198"/>
                  </a:lnTo>
                  <a:lnTo>
                    <a:pt x="1810747" y="607429"/>
                  </a:lnTo>
                  <a:lnTo>
                    <a:pt x="1809621" y="608255"/>
                  </a:lnTo>
                  <a:lnTo>
                    <a:pt x="1807665" y="613669"/>
                  </a:lnTo>
                  <a:lnTo>
                    <a:pt x="1805384" y="614226"/>
                  </a:lnTo>
                  <a:lnTo>
                    <a:pt x="1803665" y="614374"/>
                  </a:lnTo>
                  <a:lnTo>
                    <a:pt x="1802518" y="615267"/>
                  </a:lnTo>
                  <a:lnTo>
                    <a:pt x="1799633" y="621929"/>
                  </a:lnTo>
                  <a:lnTo>
                    <a:pt x="1786957" y="635080"/>
                  </a:lnTo>
                  <a:lnTo>
                    <a:pt x="1786240" y="639591"/>
                  </a:lnTo>
                  <a:lnTo>
                    <a:pt x="1785346" y="640810"/>
                  </a:lnTo>
                  <a:lnTo>
                    <a:pt x="1782235" y="642163"/>
                  </a:lnTo>
                  <a:lnTo>
                    <a:pt x="1781088" y="643318"/>
                  </a:lnTo>
                  <a:lnTo>
                    <a:pt x="1779814" y="646717"/>
                  </a:lnTo>
                  <a:lnTo>
                    <a:pt x="1778884" y="656218"/>
                  </a:lnTo>
                  <a:lnTo>
                    <a:pt x="1772651" y="663568"/>
                  </a:lnTo>
                  <a:lnTo>
                    <a:pt x="1771947" y="668140"/>
                  </a:lnTo>
                  <a:lnTo>
                    <a:pt x="1771054" y="669367"/>
                  </a:lnTo>
                  <a:lnTo>
                    <a:pt x="1769665" y="670185"/>
                  </a:lnTo>
                  <a:lnTo>
                    <a:pt x="1767946" y="670730"/>
                  </a:lnTo>
                  <a:lnTo>
                    <a:pt x="1766799" y="671887"/>
                  </a:lnTo>
                  <a:lnTo>
                    <a:pt x="1765526" y="675290"/>
                  </a:lnTo>
                  <a:lnTo>
                    <a:pt x="1764809" y="681668"/>
                  </a:lnTo>
                  <a:lnTo>
                    <a:pt x="1763914" y="683148"/>
                  </a:lnTo>
                  <a:lnTo>
                    <a:pt x="1762524" y="684134"/>
                  </a:lnTo>
                  <a:lnTo>
                    <a:pt x="1760804" y="684793"/>
                  </a:lnTo>
                  <a:lnTo>
                    <a:pt x="1759657" y="686025"/>
                  </a:lnTo>
                  <a:lnTo>
                    <a:pt x="1758382" y="689511"/>
                  </a:lnTo>
                  <a:lnTo>
                    <a:pt x="1757250" y="690758"/>
                  </a:lnTo>
                  <a:lnTo>
                    <a:pt x="1753871" y="692143"/>
                  </a:lnTo>
                  <a:lnTo>
                    <a:pt x="1752655" y="693306"/>
                  </a:lnTo>
                  <a:lnTo>
                    <a:pt x="1749639" y="700462"/>
                  </a:lnTo>
                  <a:lnTo>
                    <a:pt x="1745374" y="705883"/>
                  </a:lnTo>
                  <a:lnTo>
                    <a:pt x="1743756" y="712517"/>
                  </a:lnTo>
                  <a:lnTo>
                    <a:pt x="1743165" y="720444"/>
                  </a:lnTo>
                  <a:lnTo>
                    <a:pt x="1738183" y="727257"/>
                  </a:lnTo>
                  <a:lnTo>
                    <a:pt x="1736599" y="733931"/>
                  </a:lnTo>
                  <a:lnTo>
                    <a:pt x="1736228" y="738583"/>
                  </a:lnTo>
                  <a:lnTo>
                    <a:pt x="1735335" y="740142"/>
                  </a:lnTo>
                  <a:lnTo>
                    <a:pt x="1733947" y="741180"/>
                  </a:lnTo>
                  <a:lnTo>
                    <a:pt x="1732227" y="741873"/>
                  </a:lnTo>
                  <a:lnTo>
                    <a:pt x="1731081" y="743129"/>
                  </a:lnTo>
                  <a:lnTo>
                    <a:pt x="1729807" y="746640"/>
                  </a:lnTo>
                  <a:lnTo>
                    <a:pt x="1728054" y="762367"/>
                  </a:lnTo>
                  <a:lnTo>
                    <a:pt x="1723145" y="771845"/>
                  </a:lnTo>
                  <a:lnTo>
                    <a:pt x="1719659" y="791776"/>
                  </a:lnTo>
                  <a:lnTo>
                    <a:pt x="1716793" y="797365"/>
                  </a:lnTo>
                  <a:lnTo>
                    <a:pt x="1713908" y="812256"/>
                  </a:lnTo>
                  <a:lnTo>
                    <a:pt x="1708886" y="821828"/>
                  </a:lnTo>
                  <a:lnTo>
                    <a:pt x="1706764" y="833744"/>
                  </a:lnTo>
                  <a:lnTo>
                    <a:pt x="1701742" y="843270"/>
                  </a:lnTo>
                  <a:lnTo>
                    <a:pt x="1701232" y="845651"/>
                  </a:lnTo>
                  <a:lnTo>
                    <a:pt x="1694151" y="859939"/>
                  </a:lnTo>
                  <a:lnTo>
                    <a:pt x="1692489" y="869464"/>
                  </a:lnTo>
                  <a:lnTo>
                    <a:pt x="1687457" y="878989"/>
                  </a:lnTo>
                  <a:lnTo>
                    <a:pt x="1679234" y="914267"/>
                  </a:lnTo>
                  <a:lnTo>
                    <a:pt x="1678189" y="920068"/>
                  </a:lnTo>
                  <a:lnTo>
                    <a:pt x="1672657" y="937502"/>
                  </a:lnTo>
                  <a:lnTo>
                    <a:pt x="1671664" y="972926"/>
                  </a:lnTo>
                  <a:lnTo>
                    <a:pt x="1671639" y="1007711"/>
                  </a:lnTo>
                  <a:lnTo>
                    <a:pt x="1671639" y="1039200"/>
                  </a:lnTo>
                  <a:lnTo>
                    <a:pt x="1671639" y="1072867"/>
                  </a:lnTo>
                  <a:lnTo>
                    <a:pt x="1671639" y="1107585"/>
                  </a:lnTo>
                  <a:lnTo>
                    <a:pt x="1671639" y="1117113"/>
                  </a:lnTo>
                  <a:lnTo>
                    <a:pt x="1669521" y="1121876"/>
                  </a:lnTo>
                  <a:lnTo>
                    <a:pt x="1666728" y="1126639"/>
                  </a:lnTo>
                  <a:lnTo>
                    <a:pt x="1664935" y="1136164"/>
                  </a:lnTo>
                  <a:lnTo>
                    <a:pt x="1664581" y="1145689"/>
                  </a:lnTo>
                  <a:lnTo>
                    <a:pt x="1662416" y="1150452"/>
                  </a:lnTo>
                  <a:lnTo>
                    <a:pt x="1659602" y="1155214"/>
                  </a:lnTo>
                  <a:lnTo>
                    <a:pt x="1657795" y="1164739"/>
                  </a:lnTo>
                  <a:lnTo>
                    <a:pt x="1656754" y="1170296"/>
                  </a:lnTo>
                  <a:lnTo>
                    <a:pt x="1651226" y="1187559"/>
                  </a:lnTo>
                  <a:lnTo>
                    <a:pt x="1649614" y="1198674"/>
                  </a:lnTo>
                  <a:lnTo>
                    <a:pt x="1638355" y="1231360"/>
                  </a:lnTo>
                  <a:lnTo>
                    <a:pt x="1627142" y="1266385"/>
                  </a:lnTo>
                  <a:lnTo>
                    <a:pt x="1623265" y="1277406"/>
                  </a:lnTo>
                  <a:lnTo>
                    <a:pt x="1619998" y="1287816"/>
                  </a:lnTo>
                  <a:lnTo>
                    <a:pt x="1614004" y="1298838"/>
                  </a:lnTo>
                  <a:lnTo>
                    <a:pt x="1611784" y="1301763"/>
                  </a:lnTo>
                  <a:lnTo>
                    <a:pt x="1609318" y="1309247"/>
                  </a:lnTo>
                  <a:lnTo>
                    <a:pt x="1605812" y="1322385"/>
                  </a:lnTo>
                  <a:lnTo>
                    <a:pt x="1601863" y="1336333"/>
                  </a:lnTo>
                  <a:lnTo>
                    <a:pt x="1600146" y="1344984"/>
                  </a:lnTo>
                  <a:lnTo>
                    <a:pt x="1585770" y="1370236"/>
                  </a:lnTo>
                  <a:lnTo>
                    <a:pt x="1583436" y="1373175"/>
                  </a:lnTo>
                  <a:lnTo>
                    <a:pt x="1580843" y="1380673"/>
                  </a:lnTo>
                  <a:lnTo>
                    <a:pt x="1578897" y="1388503"/>
                  </a:lnTo>
                  <a:lnTo>
                    <a:pt x="1566466" y="1413137"/>
                  </a:lnTo>
                  <a:lnTo>
                    <a:pt x="1564570" y="1418807"/>
                  </a:lnTo>
                  <a:lnTo>
                    <a:pt x="1540642" y="1451869"/>
                  </a:lnTo>
                  <a:lnTo>
                    <a:pt x="1531932" y="1462198"/>
                  </a:lnTo>
                  <a:lnTo>
                    <a:pt x="1521177" y="1484707"/>
                  </a:lnTo>
                  <a:lnTo>
                    <a:pt x="1517454" y="1490303"/>
                  </a:lnTo>
                  <a:lnTo>
                    <a:pt x="1512947" y="1500364"/>
                  </a:lnTo>
                  <a:lnTo>
                    <a:pt x="1496159" y="1526022"/>
                  </a:lnTo>
                  <a:lnTo>
                    <a:pt x="1485455" y="1548973"/>
                  </a:lnTo>
                  <a:lnTo>
                    <a:pt x="1481734" y="1554585"/>
                  </a:lnTo>
                  <a:lnTo>
                    <a:pt x="1477228" y="1564655"/>
                  </a:lnTo>
                  <a:lnTo>
                    <a:pt x="1461998" y="1585243"/>
                  </a:lnTo>
                  <a:lnTo>
                    <a:pt x="1451853" y="1609637"/>
                  </a:lnTo>
                  <a:lnTo>
                    <a:pt x="1450131" y="1617266"/>
                  </a:lnTo>
                  <a:lnTo>
                    <a:pt x="1444699" y="1626022"/>
                  </a:lnTo>
                  <a:lnTo>
                    <a:pt x="1433418" y="1642311"/>
                  </a:lnTo>
                  <a:lnTo>
                    <a:pt x="1424114" y="1667922"/>
                  </a:lnTo>
                  <a:lnTo>
                    <a:pt x="1421556" y="1680896"/>
                  </a:lnTo>
                  <a:lnTo>
                    <a:pt x="1416124" y="1690120"/>
                  </a:lnTo>
                  <a:lnTo>
                    <a:pt x="1411761" y="1695369"/>
                  </a:lnTo>
                  <a:lnTo>
                    <a:pt x="1409293" y="1702464"/>
                  </a:lnTo>
                  <a:lnTo>
                    <a:pt x="1405787" y="1715384"/>
                  </a:lnTo>
                  <a:lnTo>
                    <a:pt x="1399721" y="1727149"/>
                  </a:lnTo>
                  <a:lnTo>
                    <a:pt x="1397492" y="1730180"/>
                  </a:lnTo>
                  <a:lnTo>
                    <a:pt x="1395014" y="1737779"/>
                  </a:lnTo>
                  <a:lnTo>
                    <a:pt x="1393119" y="1745655"/>
                  </a:lnTo>
                  <a:lnTo>
                    <a:pt x="1388383" y="1755345"/>
                  </a:lnTo>
                  <a:lnTo>
                    <a:pt x="1382424" y="1777041"/>
                  </a:lnTo>
                  <a:lnTo>
                    <a:pt x="1373575" y="1792804"/>
                  </a:lnTo>
                  <a:lnTo>
                    <a:pt x="1368198" y="1806591"/>
                  </a:lnTo>
                  <a:lnTo>
                    <a:pt x="1359295" y="1821508"/>
                  </a:lnTo>
                  <a:lnTo>
                    <a:pt x="1357400" y="1826524"/>
                  </a:lnTo>
                  <a:lnTo>
                    <a:pt x="1352664" y="1834604"/>
                  </a:lnTo>
                  <a:lnTo>
                    <a:pt x="1350115" y="1845906"/>
                  </a:lnTo>
                  <a:lnTo>
                    <a:pt x="1344661" y="1857238"/>
                  </a:lnTo>
                  <a:lnTo>
                    <a:pt x="1332412" y="1892131"/>
                  </a:lnTo>
                  <a:lnTo>
                    <a:pt x="1322683" y="1927062"/>
                  </a:lnTo>
                  <a:lnTo>
                    <a:pt x="1319961" y="1934291"/>
                  </a:lnTo>
                  <a:lnTo>
                    <a:pt x="1316900" y="1940150"/>
                  </a:lnTo>
                  <a:lnTo>
                    <a:pt x="1307238" y="1968917"/>
                  </a:lnTo>
                  <a:lnTo>
                    <a:pt x="1301796" y="1978991"/>
                  </a:lnTo>
                  <a:lnTo>
                    <a:pt x="1301251" y="1981418"/>
                  </a:lnTo>
                  <a:lnTo>
                    <a:pt x="1286964" y="2010082"/>
                  </a:lnTo>
                  <a:lnTo>
                    <a:pt x="1285297" y="2024517"/>
                  </a:lnTo>
                  <a:lnTo>
                    <a:pt x="1281029" y="2034027"/>
                  </a:lnTo>
                  <a:lnTo>
                    <a:pt x="1278619" y="2045752"/>
                  </a:lnTo>
                  <a:lnTo>
                    <a:pt x="1274024" y="2055400"/>
                  </a:lnTo>
                  <a:lnTo>
                    <a:pt x="1268116" y="2077080"/>
                  </a:lnTo>
                  <a:lnTo>
                    <a:pt x="1260260" y="2090963"/>
                  </a:lnTo>
                  <a:lnTo>
                    <a:pt x="1253897" y="2112779"/>
                  </a:lnTo>
                  <a:lnTo>
                    <a:pt x="1245986" y="2126677"/>
                  </a:lnTo>
                  <a:lnTo>
                    <a:pt x="1241483" y="2141770"/>
                  </a:lnTo>
                  <a:lnTo>
                    <a:pt x="1238364" y="2147456"/>
                  </a:lnTo>
                  <a:lnTo>
                    <a:pt x="1230385" y="2167328"/>
                  </a:lnTo>
                  <a:lnTo>
                    <a:pt x="1209398" y="2193399"/>
                  </a:lnTo>
                  <a:lnTo>
                    <a:pt x="1203917" y="2206749"/>
                  </a:lnTo>
                  <a:lnTo>
                    <a:pt x="1187941" y="2229027"/>
                  </a:lnTo>
                  <a:lnTo>
                    <a:pt x="1185992" y="2233862"/>
                  </a:lnTo>
                  <a:lnTo>
                    <a:pt x="1173560" y="2250586"/>
                  </a:lnTo>
                  <a:lnTo>
                    <a:pt x="1171664" y="2255350"/>
                  </a:lnTo>
                  <a:lnTo>
                    <a:pt x="1140611" y="2288688"/>
                  </a:lnTo>
                  <a:lnTo>
                    <a:pt x="1137970" y="2293453"/>
                  </a:lnTo>
                  <a:lnTo>
                    <a:pt x="1136002" y="2298213"/>
                  </a:lnTo>
                  <a:lnTo>
                    <a:pt x="1131225" y="2305358"/>
                  </a:lnTo>
                  <a:lnTo>
                    <a:pt x="1128664" y="2312503"/>
                  </a:lnTo>
                  <a:lnTo>
                    <a:pt x="1096737" y="2346859"/>
                  </a:lnTo>
                  <a:lnTo>
                    <a:pt x="1092541" y="2348938"/>
                  </a:lnTo>
                  <a:lnTo>
                    <a:pt x="1090311" y="2349493"/>
                  </a:lnTo>
                  <a:lnTo>
                    <a:pt x="1078836" y="2357019"/>
                  </a:lnTo>
                  <a:lnTo>
                    <a:pt x="1075325" y="2357421"/>
                  </a:lnTo>
                  <a:lnTo>
                    <a:pt x="1071118" y="2359719"/>
                  </a:lnTo>
                  <a:lnTo>
                    <a:pt x="1066603" y="2362591"/>
                  </a:lnTo>
                  <a:lnTo>
                    <a:pt x="1057236" y="2364435"/>
                  </a:lnTo>
                  <a:lnTo>
                    <a:pt x="1054868" y="2364587"/>
                  </a:lnTo>
                  <a:lnTo>
                    <a:pt x="1050120" y="2366871"/>
                  </a:lnTo>
                  <a:lnTo>
                    <a:pt x="1045364" y="2369739"/>
                  </a:lnTo>
                  <a:lnTo>
                    <a:pt x="1038224" y="2372147"/>
                  </a:lnTo>
                  <a:lnTo>
                    <a:pt x="1002507" y="2404582"/>
                  </a:lnTo>
                  <a:lnTo>
                    <a:pt x="997744" y="2406343"/>
                  </a:lnTo>
                  <a:lnTo>
                    <a:pt x="996157" y="2407606"/>
                  </a:lnTo>
                  <a:lnTo>
                    <a:pt x="993128" y="2412383"/>
                  </a:lnTo>
                  <a:lnTo>
                    <a:pt x="978563" y="2420403"/>
                  </a:lnTo>
                  <a:lnTo>
                    <a:pt x="959639" y="2422769"/>
                  </a:lnTo>
                  <a:lnTo>
                    <a:pt x="950118" y="2427682"/>
                  </a:lnTo>
                  <a:lnTo>
                    <a:pt x="947737" y="2428182"/>
                  </a:lnTo>
                  <a:lnTo>
                    <a:pt x="945356" y="2427721"/>
                  </a:lnTo>
                  <a:lnTo>
                    <a:pt x="940594" y="2425094"/>
                  </a:lnTo>
                  <a:lnTo>
                    <a:pt x="938212" y="2424869"/>
                  </a:lnTo>
                  <a:lnTo>
                    <a:pt x="916782" y="2429833"/>
                  </a:lnTo>
                  <a:lnTo>
                    <a:pt x="907257" y="2434809"/>
                  </a:lnTo>
                  <a:lnTo>
                    <a:pt x="887236" y="2436300"/>
                  </a:lnTo>
                  <a:lnTo>
                    <a:pt x="880401" y="2441231"/>
                  </a:lnTo>
                  <a:lnTo>
                    <a:pt x="873723" y="2442807"/>
                  </a:lnTo>
                  <a:lnTo>
                    <a:pt x="855498" y="2444206"/>
                  </a:lnTo>
                  <a:lnTo>
                    <a:pt x="853701" y="2445548"/>
                  </a:lnTo>
                  <a:lnTo>
                    <a:pt x="852503" y="2447237"/>
                  </a:lnTo>
                  <a:lnTo>
                    <a:pt x="850910" y="2448362"/>
                  </a:lnTo>
                  <a:lnTo>
                    <a:pt x="842651" y="2452285"/>
                  </a:lnTo>
                  <a:lnTo>
                    <a:pt x="838062" y="2455326"/>
                  </a:lnTo>
                  <a:lnTo>
                    <a:pt x="831015" y="2457831"/>
                  </a:lnTo>
                  <a:lnTo>
                    <a:pt x="819145" y="2467605"/>
                  </a:lnTo>
                  <a:lnTo>
                    <a:pt x="816502" y="2472189"/>
                  </a:lnTo>
                  <a:lnTo>
                    <a:pt x="815797" y="2474523"/>
                  </a:lnTo>
                  <a:lnTo>
                    <a:pt x="814533" y="2476079"/>
                  </a:lnTo>
                  <a:lnTo>
                    <a:pt x="781045" y="2504607"/>
                  </a:lnTo>
                  <a:lnTo>
                    <a:pt x="771524" y="2509257"/>
                  </a:lnTo>
                  <a:lnTo>
                    <a:pt x="735807" y="2543486"/>
                  </a:lnTo>
                  <a:lnTo>
                    <a:pt x="731838" y="2548247"/>
                  </a:lnTo>
                  <a:lnTo>
                    <a:pt x="730074" y="2553009"/>
                  </a:lnTo>
                  <a:lnTo>
                    <a:pt x="725056" y="2557771"/>
                  </a:lnTo>
                  <a:lnTo>
                    <a:pt x="719122" y="2562533"/>
                  </a:lnTo>
                  <a:lnTo>
                    <a:pt x="688168" y="2598253"/>
                  </a:lnTo>
                  <a:lnTo>
                    <a:pt x="671512" y="2617037"/>
                  </a:lnTo>
                  <a:lnTo>
                    <a:pt x="669131" y="2621094"/>
                  </a:lnTo>
                  <a:lnTo>
                    <a:pt x="665956" y="2623798"/>
                  </a:lnTo>
                  <a:lnTo>
                    <a:pt x="654697" y="2629193"/>
                  </a:lnTo>
                  <a:lnTo>
                    <a:pt x="621518" y="2664896"/>
                  </a:lnTo>
                  <a:lnTo>
                    <a:pt x="588169" y="2698263"/>
                  </a:lnTo>
                  <a:lnTo>
                    <a:pt x="573882" y="2711758"/>
                  </a:lnTo>
                  <a:lnTo>
                    <a:pt x="564357" y="2716422"/>
                  </a:lnTo>
                  <a:lnTo>
                    <a:pt x="551039" y="2724752"/>
                  </a:lnTo>
                  <a:lnTo>
                    <a:pt x="536223" y="2730749"/>
                  </a:lnTo>
                  <a:lnTo>
                    <a:pt x="523140" y="2740535"/>
                  </a:lnTo>
                  <a:lnTo>
                    <a:pt x="508708" y="2745037"/>
                  </a:lnTo>
                  <a:lnTo>
                    <a:pt x="493051" y="2755813"/>
                  </a:lnTo>
                  <a:lnTo>
                    <a:pt x="488215" y="2757708"/>
                  </a:lnTo>
                  <a:lnTo>
                    <a:pt x="468965" y="2769110"/>
                  </a:lnTo>
                  <a:lnTo>
                    <a:pt x="460245" y="2771996"/>
                  </a:lnTo>
                  <a:lnTo>
                    <a:pt x="452634" y="2776732"/>
                  </a:lnTo>
                  <a:lnTo>
                    <a:pt x="424530" y="2785644"/>
                  </a:lnTo>
                  <a:lnTo>
                    <a:pt x="391243" y="2786358"/>
                  </a:lnTo>
                  <a:lnTo>
                    <a:pt x="355894" y="2786371"/>
                  </a:lnTo>
                  <a:lnTo>
                    <a:pt x="327253" y="2786371"/>
                  </a:lnTo>
                  <a:lnTo>
                    <a:pt x="321923" y="2788487"/>
                  </a:lnTo>
                  <a:lnTo>
                    <a:pt x="319390" y="2790163"/>
                  </a:lnTo>
                  <a:lnTo>
                    <a:pt x="301567" y="2795190"/>
                  </a:lnTo>
                  <a:lnTo>
                    <a:pt x="268952" y="2819727"/>
                  </a:lnTo>
                  <a:lnTo>
                    <a:pt x="233639" y="2850663"/>
                  </a:lnTo>
                  <a:lnTo>
                    <a:pt x="214755" y="2864953"/>
                  </a:lnTo>
                  <a:lnTo>
                    <a:pt x="180977" y="2898288"/>
                  </a:lnTo>
                  <a:lnTo>
                    <a:pt x="157163" y="2924219"/>
                  </a:lnTo>
                  <a:lnTo>
                    <a:pt x="142875" y="2943092"/>
                  </a:lnTo>
                  <a:lnTo>
                    <a:pt x="124619" y="2962566"/>
                  </a:lnTo>
                  <a:lnTo>
                    <a:pt x="119955" y="2972105"/>
                  </a:lnTo>
                  <a:lnTo>
                    <a:pt x="103130" y="2991158"/>
                  </a:lnTo>
                  <a:lnTo>
                    <a:pt x="98512" y="3000683"/>
                  </a:lnTo>
                  <a:lnTo>
                    <a:pt x="95377" y="3005446"/>
                  </a:lnTo>
                  <a:lnTo>
                    <a:pt x="92819" y="3012588"/>
                  </a:lnTo>
                  <a:lnTo>
                    <a:pt x="88180" y="3019733"/>
                  </a:lnTo>
                  <a:lnTo>
                    <a:pt x="85659" y="3026878"/>
                  </a:lnTo>
                  <a:lnTo>
                    <a:pt x="73411" y="3043546"/>
                  </a:lnTo>
                  <a:lnTo>
                    <a:pt x="71521" y="3048308"/>
                  </a:lnTo>
                  <a:lnTo>
                    <a:pt x="66788" y="3055453"/>
                  </a:lnTo>
                  <a:lnTo>
                    <a:pt x="64239" y="3062596"/>
                  </a:lnTo>
                  <a:lnTo>
                    <a:pt x="59604" y="3069738"/>
                  </a:lnTo>
                  <a:lnTo>
                    <a:pt x="48374" y="3100254"/>
                  </a:lnTo>
                  <a:lnTo>
                    <a:pt x="38679" y="3112544"/>
                  </a:lnTo>
                  <a:lnTo>
                    <a:pt x="34187" y="3122115"/>
                  </a:lnTo>
                  <a:lnTo>
                    <a:pt x="31069" y="3126884"/>
                  </a:lnTo>
                  <a:lnTo>
                    <a:pt x="28521" y="3134031"/>
                  </a:lnTo>
                  <a:lnTo>
                    <a:pt x="16262" y="3150703"/>
                  </a:lnTo>
                  <a:lnTo>
                    <a:pt x="14371" y="3155463"/>
                  </a:lnTo>
                  <a:lnTo>
                    <a:pt x="0" y="317927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29" name="SMARTInkShape-515"/>
            <p:cNvSpPr/>
            <p:nvPr/>
          </p:nvSpPr>
          <p:spPr>
            <a:xfrm>
              <a:off x="6775686" y="2757510"/>
              <a:ext cx="325203" cy="213888"/>
            </a:xfrm>
            <a:custGeom>
              <a:avLst/>
              <a:gdLst/>
              <a:ahLst/>
              <a:cxnLst/>
              <a:rect l="0" t="0" r="0" b="0"/>
              <a:pathLst>
                <a:path w="325203" h="213888">
                  <a:moveTo>
                    <a:pt x="325202" y="42840"/>
                  </a:moveTo>
                  <a:lnTo>
                    <a:pt x="321409" y="42840"/>
                  </a:lnTo>
                  <a:lnTo>
                    <a:pt x="320292" y="43634"/>
                  </a:lnTo>
                  <a:lnTo>
                    <a:pt x="319547" y="44957"/>
                  </a:lnTo>
                  <a:lnTo>
                    <a:pt x="318352" y="48991"/>
                  </a:lnTo>
                  <a:lnTo>
                    <a:pt x="316072" y="49542"/>
                  </a:lnTo>
                  <a:lnTo>
                    <a:pt x="311933" y="49897"/>
                  </a:lnTo>
                  <a:lnTo>
                    <a:pt x="311594" y="50719"/>
                  </a:lnTo>
                  <a:lnTo>
                    <a:pt x="311004" y="56127"/>
                  </a:lnTo>
                  <a:lnTo>
                    <a:pt x="308837" y="56683"/>
                  </a:lnTo>
                  <a:lnTo>
                    <a:pt x="304772" y="57040"/>
                  </a:lnTo>
                  <a:lnTo>
                    <a:pt x="298248" y="30266"/>
                  </a:lnTo>
                  <a:lnTo>
                    <a:pt x="296722" y="2900"/>
                  </a:lnTo>
                  <a:lnTo>
                    <a:pt x="295896" y="1926"/>
                  </a:lnTo>
                  <a:lnTo>
                    <a:pt x="290484" y="234"/>
                  </a:lnTo>
                  <a:lnTo>
                    <a:pt x="283420" y="0"/>
                  </a:lnTo>
                  <a:lnTo>
                    <a:pt x="278867" y="3776"/>
                  </a:lnTo>
                  <a:lnTo>
                    <a:pt x="276827" y="7751"/>
                  </a:lnTo>
                  <a:lnTo>
                    <a:pt x="267938" y="43469"/>
                  </a:lnTo>
                  <a:lnTo>
                    <a:pt x="261389" y="76340"/>
                  </a:lnTo>
                  <a:lnTo>
                    <a:pt x="261003" y="83853"/>
                  </a:lnTo>
                  <a:lnTo>
                    <a:pt x="255266" y="93230"/>
                  </a:lnTo>
                  <a:lnTo>
                    <a:pt x="254765" y="95483"/>
                  </a:lnTo>
                  <a:lnTo>
                    <a:pt x="253638" y="96986"/>
                  </a:lnTo>
                  <a:lnTo>
                    <a:pt x="252093" y="97987"/>
                  </a:lnTo>
                  <a:lnTo>
                    <a:pt x="247702" y="99594"/>
                  </a:lnTo>
                  <a:lnTo>
                    <a:pt x="241131" y="104821"/>
                  </a:lnTo>
                  <a:lnTo>
                    <a:pt x="233647" y="106829"/>
                  </a:lnTo>
                  <a:lnTo>
                    <a:pt x="226297" y="119409"/>
                  </a:lnTo>
                  <a:lnTo>
                    <a:pt x="225135" y="120079"/>
                  </a:lnTo>
                  <a:lnTo>
                    <a:pt x="221726" y="120825"/>
                  </a:lnTo>
                  <a:lnTo>
                    <a:pt x="220499" y="121817"/>
                  </a:lnTo>
                  <a:lnTo>
                    <a:pt x="219136" y="125037"/>
                  </a:lnTo>
                  <a:lnTo>
                    <a:pt x="217979" y="126213"/>
                  </a:lnTo>
                  <a:lnTo>
                    <a:pt x="211991" y="128255"/>
                  </a:lnTo>
                  <a:lnTo>
                    <a:pt x="207432" y="128473"/>
                  </a:lnTo>
                  <a:lnTo>
                    <a:pt x="203274" y="130641"/>
                  </a:lnTo>
                  <a:lnTo>
                    <a:pt x="197929" y="134708"/>
                  </a:lnTo>
                  <a:lnTo>
                    <a:pt x="193212" y="135412"/>
                  </a:lnTo>
                  <a:lnTo>
                    <a:pt x="191965" y="136305"/>
                  </a:lnTo>
                  <a:lnTo>
                    <a:pt x="191133" y="137694"/>
                  </a:lnTo>
                  <a:lnTo>
                    <a:pt x="190579" y="139413"/>
                  </a:lnTo>
                  <a:lnTo>
                    <a:pt x="189416" y="140560"/>
                  </a:lnTo>
                  <a:lnTo>
                    <a:pt x="181845" y="144516"/>
                  </a:lnTo>
                  <a:lnTo>
                    <a:pt x="176499" y="148914"/>
                  </a:lnTo>
                  <a:lnTo>
                    <a:pt x="171781" y="149675"/>
                  </a:lnTo>
                  <a:lnTo>
                    <a:pt x="170533" y="150576"/>
                  </a:lnTo>
                  <a:lnTo>
                    <a:pt x="169702" y="151970"/>
                  </a:lnTo>
                  <a:lnTo>
                    <a:pt x="169147" y="153694"/>
                  </a:lnTo>
                  <a:lnTo>
                    <a:pt x="167985" y="154842"/>
                  </a:lnTo>
                  <a:lnTo>
                    <a:pt x="161986" y="156837"/>
                  </a:lnTo>
                  <a:lnTo>
                    <a:pt x="157426" y="157050"/>
                  </a:lnTo>
                  <a:lnTo>
                    <a:pt x="156201" y="157874"/>
                  </a:lnTo>
                  <a:lnTo>
                    <a:pt x="155385" y="159217"/>
                  </a:lnTo>
                  <a:lnTo>
                    <a:pt x="154841" y="160906"/>
                  </a:lnTo>
                  <a:lnTo>
                    <a:pt x="153683" y="162032"/>
                  </a:lnTo>
                  <a:lnTo>
                    <a:pt x="150282" y="163283"/>
                  </a:lnTo>
                  <a:lnTo>
                    <a:pt x="143904" y="163987"/>
                  </a:lnTo>
                  <a:lnTo>
                    <a:pt x="142424" y="164880"/>
                  </a:lnTo>
                  <a:lnTo>
                    <a:pt x="141438" y="166269"/>
                  </a:lnTo>
                  <a:lnTo>
                    <a:pt x="140779" y="167988"/>
                  </a:lnTo>
                  <a:lnTo>
                    <a:pt x="139547" y="169135"/>
                  </a:lnTo>
                  <a:lnTo>
                    <a:pt x="136062" y="170408"/>
                  </a:lnTo>
                  <a:lnTo>
                    <a:pt x="129637" y="171126"/>
                  </a:lnTo>
                  <a:lnTo>
                    <a:pt x="128150" y="172020"/>
                  </a:lnTo>
                  <a:lnTo>
                    <a:pt x="127159" y="173410"/>
                  </a:lnTo>
                  <a:lnTo>
                    <a:pt x="126498" y="175130"/>
                  </a:lnTo>
                  <a:lnTo>
                    <a:pt x="125263" y="176277"/>
                  </a:lnTo>
                  <a:lnTo>
                    <a:pt x="119142" y="178269"/>
                  </a:lnTo>
                  <a:lnTo>
                    <a:pt x="114569" y="178482"/>
                  </a:lnTo>
                  <a:lnTo>
                    <a:pt x="110408" y="180648"/>
                  </a:lnTo>
                  <a:lnTo>
                    <a:pt x="105061" y="184714"/>
                  </a:lnTo>
                  <a:lnTo>
                    <a:pt x="98302" y="186311"/>
                  </a:lnTo>
                  <a:lnTo>
                    <a:pt x="91637" y="190566"/>
                  </a:lnTo>
                  <a:lnTo>
                    <a:pt x="83698" y="192557"/>
                  </a:lnTo>
                  <a:lnTo>
                    <a:pt x="76285" y="198983"/>
                  </a:lnTo>
                  <a:lnTo>
                    <a:pt x="71708" y="199701"/>
                  </a:lnTo>
                  <a:lnTo>
                    <a:pt x="40775" y="200003"/>
                  </a:lnTo>
                  <a:lnTo>
                    <a:pt x="34009" y="204912"/>
                  </a:lnTo>
                  <a:lnTo>
                    <a:pt x="27344" y="206484"/>
                  </a:lnTo>
                  <a:lnTo>
                    <a:pt x="22693" y="206852"/>
                  </a:lnTo>
                  <a:lnTo>
                    <a:pt x="17981" y="209132"/>
                  </a:lnTo>
                  <a:lnTo>
                    <a:pt x="13241" y="211998"/>
                  </a:lnTo>
                  <a:lnTo>
                    <a:pt x="3730" y="213837"/>
                  </a:lnTo>
                  <a:lnTo>
                    <a:pt x="0" y="21388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43" name="SMARTInkShape-Group230"/>
          <p:cNvGrpSpPr/>
          <p:nvPr/>
        </p:nvGrpSpPr>
        <p:grpSpPr>
          <a:xfrm>
            <a:off x="2957513" y="4379119"/>
            <a:ext cx="1128713" cy="464315"/>
            <a:chOff x="2957513" y="4379119"/>
            <a:chExt cx="1128713" cy="464315"/>
          </a:xfrm>
        </p:grpSpPr>
        <p:sp>
          <p:nvSpPr>
            <p:cNvPr id="3231" name="SMARTInkShape-516"/>
            <p:cNvSpPr/>
            <p:nvPr/>
          </p:nvSpPr>
          <p:spPr>
            <a:xfrm>
              <a:off x="3787206" y="4379119"/>
              <a:ext cx="13270" cy="14288"/>
            </a:xfrm>
            <a:custGeom>
              <a:avLst/>
              <a:gdLst/>
              <a:ahLst/>
              <a:cxnLst/>
              <a:rect l="0" t="0" r="0" b="0"/>
              <a:pathLst>
                <a:path w="13270" h="14288">
                  <a:moveTo>
                    <a:pt x="13269" y="0"/>
                  </a:moveTo>
                  <a:lnTo>
                    <a:pt x="0" y="0"/>
                  </a:lnTo>
                  <a:lnTo>
                    <a:pt x="5222" y="6151"/>
                  </a:lnTo>
                  <a:lnTo>
                    <a:pt x="13269" y="1428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2" name="SMARTInkShape-517"/>
            <p:cNvSpPr/>
            <p:nvPr/>
          </p:nvSpPr>
          <p:spPr>
            <a:xfrm>
              <a:off x="3164681" y="4650581"/>
              <a:ext cx="14289" cy="14289"/>
            </a:xfrm>
            <a:custGeom>
              <a:avLst/>
              <a:gdLst/>
              <a:ahLst/>
              <a:cxnLst/>
              <a:rect l="0" t="0" r="0" b="0"/>
              <a:pathLst>
                <a:path w="14289" h="14289">
                  <a:moveTo>
                    <a:pt x="14288" y="0"/>
                  </a:moveTo>
                  <a:lnTo>
                    <a:pt x="14288" y="3792"/>
                  </a:lnTo>
                  <a:lnTo>
                    <a:pt x="13494" y="4910"/>
                  </a:lnTo>
                  <a:lnTo>
                    <a:pt x="12171" y="5655"/>
                  </a:lnTo>
                  <a:lnTo>
                    <a:pt x="4345" y="6850"/>
                  </a:lnTo>
                  <a:lnTo>
                    <a:pt x="2897" y="7742"/>
                  </a:lnTo>
                  <a:lnTo>
                    <a:pt x="1931" y="9130"/>
                  </a:lnTo>
                  <a:lnTo>
                    <a:pt x="0" y="1428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3" name="SMARTInkShape-518"/>
            <p:cNvSpPr/>
            <p:nvPr/>
          </p:nvSpPr>
          <p:spPr>
            <a:xfrm>
              <a:off x="3271838" y="4743450"/>
              <a:ext cx="128588" cy="49924"/>
            </a:xfrm>
            <a:custGeom>
              <a:avLst/>
              <a:gdLst/>
              <a:ahLst/>
              <a:cxnLst/>
              <a:rect l="0" t="0" r="0" b="0"/>
              <a:pathLst>
                <a:path w="128588" h="49924">
                  <a:moveTo>
                    <a:pt x="0" y="0"/>
                  </a:moveTo>
                  <a:lnTo>
                    <a:pt x="0" y="3792"/>
                  </a:lnTo>
                  <a:lnTo>
                    <a:pt x="3792" y="13735"/>
                  </a:lnTo>
                  <a:lnTo>
                    <a:pt x="14473" y="28189"/>
                  </a:lnTo>
                  <a:lnTo>
                    <a:pt x="27011" y="40430"/>
                  </a:lnTo>
                  <a:lnTo>
                    <a:pt x="38254" y="46817"/>
                  </a:lnTo>
                  <a:lnTo>
                    <a:pt x="48552" y="49061"/>
                  </a:lnTo>
                  <a:lnTo>
                    <a:pt x="80521" y="49923"/>
                  </a:lnTo>
                  <a:lnTo>
                    <a:pt x="95119" y="49188"/>
                  </a:lnTo>
                  <a:lnTo>
                    <a:pt x="128587" y="3571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4" name="SMARTInkShape-519"/>
            <p:cNvSpPr/>
            <p:nvPr/>
          </p:nvSpPr>
          <p:spPr>
            <a:xfrm>
              <a:off x="3214688" y="4722019"/>
              <a:ext cx="21432" cy="92870"/>
            </a:xfrm>
            <a:custGeom>
              <a:avLst/>
              <a:gdLst/>
              <a:ahLst/>
              <a:cxnLst/>
              <a:rect l="0" t="0" r="0" b="0"/>
              <a:pathLst>
                <a:path w="21432" h="92870">
                  <a:moveTo>
                    <a:pt x="0" y="0"/>
                  </a:moveTo>
                  <a:lnTo>
                    <a:pt x="793" y="33355"/>
                  </a:lnTo>
                  <a:lnTo>
                    <a:pt x="11857" y="66605"/>
                  </a:lnTo>
                  <a:lnTo>
                    <a:pt x="21431" y="9286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5" name="SMARTInkShape-520"/>
            <p:cNvSpPr/>
            <p:nvPr/>
          </p:nvSpPr>
          <p:spPr>
            <a:xfrm>
              <a:off x="3436144" y="4593431"/>
              <a:ext cx="85726" cy="28576"/>
            </a:xfrm>
            <a:custGeom>
              <a:avLst/>
              <a:gdLst/>
              <a:ahLst/>
              <a:cxnLst/>
              <a:rect l="0" t="0" r="0" b="0"/>
              <a:pathLst>
                <a:path w="85726" h="28576">
                  <a:moveTo>
                    <a:pt x="0" y="28575"/>
                  </a:moveTo>
                  <a:lnTo>
                    <a:pt x="3792" y="28575"/>
                  </a:lnTo>
                  <a:lnTo>
                    <a:pt x="7771" y="26459"/>
                  </a:lnTo>
                  <a:lnTo>
                    <a:pt x="12185" y="23666"/>
                  </a:lnTo>
                  <a:lnTo>
                    <a:pt x="21486" y="21873"/>
                  </a:lnTo>
                  <a:lnTo>
                    <a:pt x="34138" y="20696"/>
                  </a:lnTo>
                  <a:lnTo>
                    <a:pt x="45393" y="15745"/>
                  </a:lnTo>
                  <a:lnTo>
                    <a:pt x="54107" y="10045"/>
                  </a:lnTo>
                  <a:lnTo>
                    <a:pt x="85725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6" name="SMARTInkShape-521"/>
            <p:cNvSpPr/>
            <p:nvPr/>
          </p:nvSpPr>
          <p:spPr>
            <a:xfrm>
              <a:off x="3836194" y="4450556"/>
              <a:ext cx="57151" cy="121445"/>
            </a:xfrm>
            <a:custGeom>
              <a:avLst/>
              <a:gdLst/>
              <a:ahLst/>
              <a:cxnLst/>
              <a:rect l="0" t="0" r="0" b="0"/>
              <a:pathLst>
                <a:path w="57151" h="121445">
                  <a:moveTo>
                    <a:pt x="0" y="0"/>
                  </a:moveTo>
                  <a:lnTo>
                    <a:pt x="794" y="18682"/>
                  </a:lnTo>
                  <a:lnTo>
                    <a:pt x="9943" y="46793"/>
                  </a:lnTo>
                  <a:lnTo>
                    <a:pt x="19369" y="63557"/>
                  </a:lnTo>
                  <a:lnTo>
                    <a:pt x="24816" y="77466"/>
                  </a:lnTo>
                  <a:lnTo>
                    <a:pt x="38188" y="94943"/>
                  </a:lnTo>
                  <a:lnTo>
                    <a:pt x="46848" y="104714"/>
                  </a:lnTo>
                  <a:lnTo>
                    <a:pt x="48603" y="109511"/>
                  </a:lnTo>
                  <a:lnTo>
                    <a:pt x="49864" y="111107"/>
                  </a:lnTo>
                  <a:lnTo>
                    <a:pt x="54638" y="114148"/>
                  </a:lnTo>
                  <a:lnTo>
                    <a:pt x="57150" y="121444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7" name="SMARTInkShape-522"/>
            <p:cNvSpPr/>
            <p:nvPr/>
          </p:nvSpPr>
          <p:spPr>
            <a:xfrm>
              <a:off x="3914783" y="4379206"/>
              <a:ext cx="171443" cy="99828"/>
            </a:xfrm>
            <a:custGeom>
              <a:avLst/>
              <a:gdLst/>
              <a:ahLst/>
              <a:cxnLst/>
              <a:rect l="0" t="0" r="0" b="0"/>
              <a:pathLst>
                <a:path w="171443" h="99828">
                  <a:moveTo>
                    <a:pt x="21423" y="7057"/>
                  </a:moveTo>
                  <a:lnTo>
                    <a:pt x="15272" y="7057"/>
                  </a:lnTo>
                  <a:lnTo>
                    <a:pt x="14941" y="6263"/>
                  </a:lnTo>
                  <a:lnTo>
                    <a:pt x="14305" y="207"/>
                  </a:lnTo>
                  <a:lnTo>
                    <a:pt x="10495" y="0"/>
                  </a:lnTo>
                  <a:lnTo>
                    <a:pt x="9375" y="765"/>
                  </a:lnTo>
                  <a:lnTo>
                    <a:pt x="8629" y="2068"/>
                  </a:lnTo>
                  <a:lnTo>
                    <a:pt x="7430" y="9864"/>
                  </a:lnTo>
                  <a:lnTo>
                    <a:pt x="6538" y="11309"/>
                  </a:lnTo>
                  <a:lnTo>
                    <a:pt x="5150" y="12273"/>
                  </a:lnTo>
                  <a:lnTo>
                    <a:pt x="3431" y="12915"/>
                  </a:lnTo>
                  <a:lnTo>
                    <a:pt x="2284" y="14931"/>
                  </a:lnTo>
                  <a:lnTo>
                    <a:pt x="193" y="32792"/>
                  </a:lnTo>
                  <a:lnTo>
                    <a:pt x="0" y="58433"/>
                  </a:lnTo>
                  <a:lnTo>
                    <a:pt x="2112" y="63757"/>
                  </a:lnTo>
                  <a:lnTo>
                    <a:pt x="4903" y="68769"/>
                  </a:lnTo>
                  <a:lnTo>
                    <a:pt x="7268" y="76054"/>
                  </a:lnTo>
                  <a:lnTo>
                    <a:pt x="11849" y="83239"/>
                  </a:lnTo>
                  <a:lnTo>
                    <a:pt x="13199" y="88011"/>
                  </a:lnTo>
                  <a:lnTo>
                    <a:pt x="14353" y="89601"/>
                  </a:lnTo>
                  <a:lnTo>
                    <a:pt x="15916" y="90661"/>
                  </a:lnTo>
                  <a:lnTo>
                    <a:pt x="19769" y="92633"/>
                  </a:lnTo>
                  <a:lnTo>
                    <a:pt x="27252" y="98808"/>
                  </a:lnTo>
                  <a:lnTo>
                    <a:pt x="44545" y="99827"/>
                  </a:lnTo>
                  <a:lnTo>
                    <a:pt x="46363" y="99066"/>
                  </a:lnTo>
                  <a:lnTo>
                    <a:pt x="47575" y="97765"/>
                  </a:lnTo>
                  <a:lnTo>
                    <a:pt x="48383" y="96104"/>
                  </a:lnTo>
                  <a:lnTo>
                    <a:pt x="49715" y="94996"/>
                  </a:lnTo>
                  <a:lnTo>
                    <a:pt x="57556" y="91103"/>
                  </a:lnTo>
                  <a:lnTo>
                    <a:pt x="67684" y="82165"/>
                  </a:lnTo>
                  <a:lnTo>
                    <a:pt x="69765" y="78009"/>
                  </a:lnTo>
                  <a:lnTo>
                    <a:pt x="70319" y="75790"/>
                  </a:lnTo>
                  <a:lnTo>
                    <a:pt x="76938" y="64164"/>
                  </a:lnTo>
                  <a:lnTo>
                    <a:pt x="78560" y="35631"/>
                  </a:lnTo>
                  <a:lnTo>
                    <a:pt x="78573" y="14211"/>
                  </a:lnTo>
                  <a:lnTo>
                    <a:pt x="78573" y="17996"/>
                  </a:lnTo>
                  <a:lnTo>
                    <a:pt x="79367" y="19112"/>
                  </a:lnTo>
                  <a:lnTo>
                    <a:pt x="80690" y="19856"/>
                  </a:lnTo>
                  <a:lnTo>
                    <a:pt x="82365" y="20352"/>
                  </a:lnTo>
                  <a:lnTo>
                    <a:pt x="83483" y="21477"/>
                  </a:lnTo>
                  <a:lnTo>
                    <a:pt x="84724" y="24843"/>
                  </a:lnTo>
                  <a:lnTo>
                    <a:pt x="85423" y="31200"/>
                  </a:lnTo>
                  <a:lnTo>
                    <a:pt x="86315" y="32677"/>
                  </a:lnTo>
                  <a:lnTo>
                    <a:pt x="87703" y="33662"/>
                  </a:lnTo>
                  <a:lnTo>
                    <a:pt x="91362" y="35550"/>
                  </a:lnTo>
                  <a:lnTo>
                    <a:pt x="97885" y="40282"/>
                  </a:lnTo>
                  <a:lnTo>
                    <a:pt x="104845" y="42830"/>
                  </a:lnTo>
                  <a:lnTo>
                    <a:pt x="111934" y="47466"/>
                  </a:lnTo>
                  <a:lnTo>
                    <a:pt x="119061" y="49986"/>
                  </a:lnTo>
                  <a:lnTo>
                    <a:pt x="126200" y="54613"/>
                  </a:lnTo>
                  <a:lnTo>
                    <a:pt x="151399" y="63118"/>
                  </a:lnTo>
                  <a:lnTo>
                    <a:pt x="171442" y="6420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8" name="SMARTInkShape-523"/>
            <p:cNvSpPr/>
            <p:nvPr/>
          </p:nvSpPr>
          <p:spPr>
            <a:xfrm>
              <a:off x="2957513" y="4622006"/>
              <a:ext cx="135705" cy="221428"/>
            </a:xfrm>
            <a:custGeom>
              <a:avLst/>
              <a:gdLst/>
              <a:ahLst/>
              <a:cxnLst/>
              <a:rect l="0" t="0" r="0" b="0"/>
              <a:pathLst>
                <a:path w="135705" h="221428">
                  <a:moveTo>
                    <a:pt x="0" y="85725"/>
                  </a:moveTo>
                  <a:lnTo>
                    <a:pt x="3792" y="89517"/>
                  </a:lnTo>
                  <a:lnTo>
                    <a:pt x="5654" y="93496"/>
                  </a:lnTo>
                  <a:lnTo>
                    <a:pt x="7741" y="104858"/>
                  </a:lnTo>
                  <a:lnTo>
                    <a:pt x="30990" y="137819"/>
                  </a:lnTo>
                  <a:lnTo>
                    <a:pt x="57150" y="173433"/>
                  </a:lnTo>
                  <a:lnTo>
                    <a:pt x="62706" y="181062"/>
                  </a:lnTo>
                  <a:lnTo>
                    <a:pt x="73171" y="189820"/>
                  </a:lnTo>
                  <a:lnTo>
                    <a:pt x="78566" y="197442"/>
                  </a:lnTo>
                  <a:lnTo>
                    <a:pt x="105390" y="218942"/>
                  </a:lnTo>
                  <a:lnTo>
                    <a:pt x="112969" y="221126"/>
                  </a:lnTo>
                  <a:lnTo>
                    <a:pt x="120333" y="221427"/>
                  </a:lnTo>
                  <a:lnTo>
                    <a:pt x="127496" y="215303"/>
                  </a:lnTo>
                  <a:lnTo>
                    <a:pt x="128103" y="212636"/>
                  </a:lnTo>
                  <a:lnTo>
                    <a:pt x="128264" y="210814"/>
                  </a:lnTo>
                  <a:lnTo>
                    <a:pt x="130560" y="206672"/>
                  </a:lnTo>
                  <a:lnTo>
                    <a:pt x="133433" y="202186"/>
                  </a:lnTo>
                  <a:lnTo>
                    <a:pt x="135050" y="194404"/>
                  </a:lnTo>
                  <a:lnTo>
                    <a:pt x="135704" y="159418"/>
                  </a:lnTo>
                  <a:lnTo>
                    <a:pt x="129578" y="127166"/>
                  </a:lnTo>
                  <a:lnTo>
                    <a:pt x="128674" y="91751"/>
                  </a:lnTo>
                  <a:lnTo>
                    <a:pt x="122444" y="59852"/>
                  </a:lnTo>
                  <a:lnTo>
                    <a:pt x="121469" y="26620"/>
                  </a:lnTo>
                  <a:lnTo>
                    <a:pt x="121446" y="11944"/>
                  </a:lnTo>
                  <a:lnTo>
                    <a:pt x="122239" y="10344"/>
                  </a:lnTo>
                  <a:lnTo>
                    <a:pt x="123561" y="9277"/>
                  </a:lnTo>
                  <a:lnTo>
                    <a:pt x="125236" y="8566"/>
                  </a:lnTo>
                  <a:lnTo>
                    <a:pt x="126353" y="7298"/>
                  </a:lnTo>
                  <a:lnTo>
                    <a:pt x="128587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9" name="SMARTInkShape-524"/>
            <p:cNvSpPr/>
            <p:nvPr/>
          </p:nvSpPr>
          <p:spPr>
            <a:xfrm>
              <a:off x="3564732" y="4494830"/>
              <a:ext cx="107146" cy="162797"/>
            </a:xfrm>
            <a:custGeom>
              <a:avLst/>
              <a:gdLst/>
              <a:ahLst/>
              <a:cxnLst/>
              <a:rect l="0" t="0" r="0" b="0"/>
              <a:pathLst>
                <a:path w="107146" h="162797">
                  <a:moveTo>
                    <a:pt x="7143" y="27164"/>
                  </a:moveTo>
                  <a:lnTo>
                    <a:pt x="992" y="33315"/>
                  </a:lnTo>
                  <a:lnTo>
                    <a:pt x="293" y="37806"/>
                  </a:lnTo>
                  <a:lnTo>
                    <a:pt x="0" y="72410"/>
                  </a:lnTo>
                  <a:lnTo>
                    <a:pt x="7741" y="108077"/>
                  </a:lnTo>
                  <a:lnTo>
                    <a:pt x="21923" y="139932"/>
                  </a:lnTo>
                  <a:lnTo>
                    <a:pt x="31053" y="150686"/>
                  </a:lnTo>
                  <a:lnTo>
                    <a:pt x="35761" y="153500"/>
                  </a:lnTo>
                  <a:lnTo>
                    <a:pt x="38128" y="154251"/>
                  </a:lnTo>
                  <a:lnTo>
                    <a:pt x="39706" y="155545"/>
                  </a:lnTo>
                  <a:lnTo>
                    <a:pt x="42721" y="160364"/>
                  </a:lnTo>
                  <a:lnTo>
                    <a:pt x="46239" y="161770"/>
                  </a:lnTo>
                  <a:lnTo>
                    <a:pt x="63410" y="162796"/>
                  </a:lnTo>
                  <a:lnTo>
                    <a:pt x="69986" y="160734"/>
                  </a:lnTo>
                  <a:lnTo>
                    <a:pt x="75554" y="157966"/>
                  </a:lnTo>
                  <a:lnTo>
                    <a:pt x="83152" y="155614"/>
                  </a:lnTo>
                  <a:lnTo>
                    <a:pt x="88021" y="152250"/>
                  </a:lnTo>
                  <a:lnTo>
                    <a:pt x="90713" y="148110"/>
                  </a:lnTo>
                  <a:lnTo>
                    <a:pt x="92704" y="143624"/>
                  </a:lnTo>
                  <a:lnTo>
                    <a:pt x="105168" y="127163"/>
                  </a:lnTo>
                  <a:lnTo>
                    <a:pt x="106763" y="117649"/>
                  </a:lnTo>
                  <a:lnTo>
                    <a:pt x="107145" y="83220"/>
                  </a:lnTo>
                  <a:lnTo>
                    <a:pt x="106361" y="53948"/>
                  </a:lnTo>
                  <a:lnTo>
                    <a:pt x="101452" y="44713"/>
                  </a:lnTo>
                  <a:lnTo>
                    <a:pt x="88816" y="29623"/>
                  </a:lnTo>
                  <a:lnTo>
                    <a:pt x="84219" y="20035"/>
                  </a:lnTo>
                  <a:lnTo>
                    <a:pt x="68968" y="3352"/>
                  </a:lnTo>
                  <a:lnTo>
                    <a:pt x="62137" y="706"/>
                  </a:lnTo>
                  <a:lnTo>
                    <a:pt x="58093" y="0"/>
                  </a:lnTo>
                  <a:lnTo>
                    <a:pt x="51483" y="1333"/>
                  </a:lnTo>
                  <a:lnTo>
                    <a:pt x="45900" y="3777"/>
                  </a:lnTo>
                  <a:lnTo>
                    <a:pt x="38294" y="5947"/>
                  </a:lnTo>
                  <a:lnTo>
                    <a:pt x="28574" y="1287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0" name="SMARTInkShape-525"/>
            <p:cNvSpPr/>
            <p:nvPr/>
          </p:nvSpPr>
          <p:spPr>
            <a:xfrm>
              <a:off x="3700463" y="4443423"/>
              <a:ext cx="64294" cy="171109"/>
            </a:xfrm>
            <a:custGeom>
              <a:avLst/>
              <a:gdLst/>
              <a:ahLst/>
              <a:cxnLst/>
              <a:rect l="0" t="0" r="0" b="0"/>
              <a:pathLst>
                <a:path w="64294" h="171109">
                  <a:moveTo>
                    <a:pt x="0" y="35708"/>
                  </a:moveTo>
                  <a:lnTo>
                    <a:pt x="0" y="39500"/>
                  </a:lnTo>
                  <a:lnTo>
                    <a:pt x="2116" y="43479"/>
                  </a:lnTo>
                  <a:lnTo>
                    <a:pt x="11391" y="54841"/>
                  </a:lnTo>
                  <a:lnTo>
                    <a:pt x="15831" y="64300"/>
                  </a:lnTo>
                  <a:lnTo>
                    <a:pt x="32604" y="89816"/>
                  </a:lnTo>
                  <a:lnTo>
                    <a:pt x="44483" y="120981"/>
                  </a:lnTo>
                  <a:lnTo>
                    <a:pt x="46324" y="123513"/>
                  </a:lnTo>
                  <a:lnTo>
                    <a:pt x="48369" y="130559"/>
                  </a:lnTo>
                  <a:lnTo>
                    <a:pt x="50002" y="165774"/>
                  </a:lnTo>
                  <a:lnTo>
                    <a:pt x="50005" y="170320"/>
                  </a:lnTo>
                  <a:lnTo>
                    <a:pt x="49212" y="170693"/>
                  </a:lnTo>
                  <a:lnTo>
                    <a:pt x="46213" y="171108"/>
                  </a:lnTo>
                  <a:lnTo>
                    <a:pt x="45096" y="170424"/>
                  </a:lnTo>
                  <a:lnTo>
                    <a:pt x="44351" y="169175"/>
                  </a:lnTo>
                  <a:lnTo>
                    <a:pt x="43855" y="167549"/>
                  </a:lnTo>
                  <a:lnTo>
                    <a:pt x="31529" y="151507"/>
                  </a:lnTo>
                  <a:lnTo>
                    <a:pt x="27041" y="137193"/>
                  </a:lnTo>
                  <a:lnTo>
                    <a:pt x="18746" y="122694"/>
                  </a:lnTo>
                  <a:lnTo>
                    <a:pt x="15168" y="105337"/>
                  </a:lnTo>
                  <a:lnTo>
                    <a:pt x="13754" y="95321"/>
                  </a:lnTo>
                  <a:lnTo>
                    <a:pt x="8684" y="78117"/>
                  </a:lnTo>
                  <a:lnTo>
                    <a:pt x="7183" y="43467"/>
                  </a:lnTo>
                  <a:lnTo>
                    <a:pt x="7170" y="40881"/>
                  </a:lnTo>
                  <a:lnTo>
                    <a:pt x="9272" y="35891"/>
                  </a:lnTo>
                  <a:lnTo>
                    <a:pt x="12058" y="31027"/>
                  </a:lnTo>
                  <a:lnTo>
                    <a:pt x="13847" y="21437"/>
                  </a:lnTo>
                  <a:lnTo>
                    <a:pt x="13993" y="19050"/>
                  </a:lnTo>
                  <a:lnTo>
                    <a:pt x="16273" y="14282"/>
                  </a:lnTo>
                  <a:lnTo>
                    <a:pt x="19139" y="9516"/>
                  </a:lnTo>
                  <a:lnTo>
                    <a:pt x="20412" y="4753"/>
                  </a:lnTo>
                  <a:lnTo>
                    <a:pt x="21545" y="3165"/>
                  </a:lnTo>
                  <a:lnTo>
                    <a:pt x="23095" y="2107"/>
                  </a:lnTo>
                  <a:lnTo>
                    <a:pt x="29067" y="617"/>
                  </a:lnTo>
                  <a:lnTo>
                    <a:pt x="46245" y="0"/>
                  </a:lnTo>
                  <a:lnTo>
                    <a:pt x="64293" y="713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1" name="SMARTInkShape-526"/>
            <p:cNvSpPr/>
            <p:nvPr/>
          </p:nvSpPr>
          <p:spPr>
            <a:xfrm>
              <a:off x="3421856" y="4471988"/>
              <a:ext cx="92870" cy="192882"/>
            </a:xfrm>
            <a:custGeom>
              <a:avLst/>
              <a:gdLst/>
              <a:ahLst/>
              <a:cxnLst/>
              <a:rect l="0" t="0" r="0" b="0"/>
              <a:pathLst>
                <a:path w="92870" h="192882">
                  <a:moveTo>
                    <a:pt x="0" y="0"/>
                  </a:moveTo>
                  <a:lnTo>
                    <a:pt x="3792" y="3792"/>
                  </a:lnTo>
                  <a:lnTo>
                    <a:pt x="5655" y="7770"/>
                  </a:lnTo>
                  <a:lnTo>
                    <a:pt x="10642" y="20585"/>
                  </a:lnTo>
                  <a:lnTo>
                    <a:pt x="30986" y="55102"/>
                  </a:lnTo>
                  <a:lnTo>
                    <a:pt x="48421" y="88125"/>
                  </a:lnTo>
                  <a:lnTo>
                    <a:pt x="58885" y="102399"/>
                  </a:lnTo>
                  <a:lnTo>
                    <a:pt x="71748" y="135731"/>
                  </a:lnTo>
                  <a:lnTo>
                    <a:pt x="76557" y="147902"/>
                  </a:lnTo>
                  <a:lnTo>
                    <a:pt x="88406" y="180299"/>
                  </a:lnTo>
                  <a:lnTo>
                    <a:pt x="92869" y="19288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2" name="SMARTInkShape-527"/>
            <p:cNvSpPr/>
            <p:nvPr/>
          </p:nvSpPr>
          <p:spPr>
            <a:xfrm>
              <a:off x="3286125" y="4607719"/>
              <a:ext cx="21432" cy="57151"/>
            </a:xfrm>
            <a:custGeom>
              <a:avLst/>
              <a:gdLst/>
              <a:ahLst/>
              <a:cxnLst/>
              <a:rect l="0" t="0" r="0" b="0"/>
              <a:pathLst>
                <a:path w="21432" h="57151">
                  <a:moveTo>
                    <a:pt x="21431" y="0"/>
                  </a:moveTo>
                  <a:lnTo>
                    <a:pt x="21431" y="3792"/>
                  </a:lnTo>
                  <a:lnTo>
                    <a:pt x="19315" y="7771"/>
                  </a:lnTo>
                  <a:lnTo>
                    <a:pt x="4638" y="33792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51" name="SMARTInkShape-Group231"/>
          <p:cNvGrpSpPr/>
          <p:nvPr/>
        </p:nvGrpSpPr>
        <p:grpSpPr>
          <a:xfrm>
            <a:off x="5215930" y="3507581"/>
            <a:ext cx="363341" cy="192857"/>
            <a:chOff x="5215930" y="3507581"/>
            <a:chExt cx="363341" cy="192857"/>
          </a:xfrm>
        </p:grpSpPr>
        <p:sp>
          <p:nvSpPr>
            <p:cNvPr id="3244" name="SMARTInkShape-528"/>
            <p:cNvSpPr/>
            <p:nvPr/>
          </p:nvSpPr>
          <p:spPr>
            <a:xfrm>
              <a:off x="5264945" y="3529013"/>
              <a:ext cx="128586" cy="14288"/>
            </a:xfrm>
            <a:custGeom>
              <a:avLst/>
              <a:gdLst/>
              <a:ahLst/>
              <a:cxnLst/>
              <a:rect l="0" t="0" r="0" b="0"/>
              <a:pathLst>
                <a:path w="128586" h="14288">
                  <a:moveTo>
                    <a:pt x="0" y="14287"/>
                  </a:moveTo>
                  <a:lnTo>
                    <a:pt x="23848" y="14287"/>
                  </a:lnTo>
                  <a:lnTo>
                    <a:pt x="57019" y="7274"/>
                  </a:lnTo>
                  <a:lnTo>
                    <a:pt x="59443" y="7230"/>
                  </a:lnTo>
                  <a:lnTo>
                    <a:pt x="64254" y="5065"/>
                  </a:lnTo>
                  <a:lnTo>
                    <a:pt x="69038" y="2251"/>
                  </a:lnTo>
                  <a:lnTo>
                    <a:pt x="78577" y="444"/>
                  </a:lnTo>
                  <a:lnTo>
                    <a:pt x="111918" y="1"/>
                  </a:lnTo>
                  <a:lnTo>
                    <a:pt x="128585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5" name="SMARTInkShape-529"/>
            <p:cNvSpPr/>
            <p:nvPr/>
          </p:nvSpPr>
          <p:spPr>
            <a:xfrm>
              <a:off x="5336390" y="3607683"/>
              <a:ext cx="92861" cy="64197"/>
            </a:xfrm>
            <a:custGeom>
              <a:avLst/>
              <a:gdLst/>
              <a:ahLst/>
              <a:cxnLst/>
              <a:rect l="0" t="0" r="0" b="0"/>
              <a:pathLst>
                <a:path w="92861" h="64197">
                  <a:moveTo>
                    <a:pt x="21423" y="7055"/>
                  </a:moveTo>
                  <a:lnTo>
                    <a:pt x="17630" y="7055"/>
                  </a:lnTo>
                  <a:lnTo>
                    <a:pt x="13652" y="9171"/>
                  </a:lnTo>
                  <a:lnTo>
                    <a:pt x="11480" y="10847"/>
                  </a:lnTo>
                  <a:lnTo>
                    <a:pt x="9066" y="14825"/>
                  </a:lnTo>
                  <a:lnTo>
                    <a:pt x="8422" y="16997"/>
                  </a:lnTo>
                  <a:lnTo>
                    <a:pt x="7199" y="18446"/>
                  </a:lnTo>
                  <a:lnTo>
                    <a:pt x="3724" y="20055"/>
                  </a:lnTo>
                  <a:lnTo>
                    <a:pt x="2480" y="21278"/>
                  </a:lnTo>
                  <a:lnTo>
                    <a:pt x="1097" y="24753"/>
                  </a:lnTo>
                  <a:lnTo>
                    <a:pt x="0" y="45456"/>
                  </a:lnTo>
                  <a:lnTo>
                    <a:pt x="790" y="46944"/>
                  </a:lnTo>
                  <a:lnTo>
                    <a:pt x="2111" y="47935"/>
                  </a:lnTo>
                  <a:lnTo>
                    <a:pt x="3786" y="48595"/>
                  </a:lnTo>
                  <a:lnTo>
                    <a:pt x="4903" y="49830"/>
                  </a:lnTo>
                  <a:lnTo>
                    <a:pt x="6143" y="53318"/>
                  </a:lnTo>
                  <a:lnTo>
                    <a:pt x="7268" y="54566"/>
                  </a:lnTo>
                  <a:lnTo>
                    <a:pt x="21341" y="63477"/>
                  </a:lnTo>
                  <a:lnTo>
                    <a:pt x="38412" y="64196"/>
                  </a:lnTo>
                  <a:lnTo>
                    <a:pt x="39893" y="63405"/>
                  </a:lnTo>
                  <a:lnTo>
                    <a:pt x="40880" y="62084"/>
                  </a:lnTo>
                  <a:lnTo>
                    <a:pt x="41538" y="60410"/>
                  </a:lnTo>
                  <a:lnTo>
                    <a:pt x="42770" y="59294"/>
                  </a:lnTo>
                  <a:lnTo>
                    <a:pt x="46256" y="58053"/>
                  </a:lnTo>
                  <a:lnTo>
                    <a:pt x="47503" y="56929"/>
                  </a:lnTo>
                  <a:lnTo>
                    <a:pt x="48889" y="53562"/>
                  </a:lnTo>
                  <a:lnTo>
                    <a:pt x="50052" y="52347"/>
                  </a:lnTo>
                  <a:lnTo>
                    <a:pt x="53461" y="50997"/>
                  </a:lnTo>
                  <a:lnTo>
                    <a:pt x="54688" y="49843"/>
                  </a:lnTo>
                  <a:lnTo>
                    <a:pt x="56051" y="46444"/>
                  </a:lnTo>
                  <a:lnTo>
                    <a:pt x="57720" y="37795"/>
                  </a:lnTo>
                  <a:lnTo>
                    <a:pt x="63263" y="29868"/>
                  </a:lnTo>
                  <a:lnTo>
                    <a:pt x="64877" y="23055"/>
                  </a:lnTo>
                  <a:lnTo>
                    <a:pt x="70409" y="15521"/>
                  </a:lnTo>
                  <a:lnTo>
                    <a:pt x="71402" y="7383"/>
                  </a:lnTo>
                  <a:lnTo>
                    <a:pt x="71430" y="0"/>
                  </a:lnTo>
                  <a:lnTo>
                    <a:pt x="71430" y="3730"/>
                  </a:lnTo>
                  <a:lnTo>
                    <a:pt x="72223" y="4838"/>
                  </a:lnTo>
                  <a:lnTo>
                    <a:pt x="77580" y="6763"/>
                  </a:lnTo>
                  <a:lnTo>
                    <a:pt x="78131" y="9042"/>
                  </a:lnTo>
                  <a:lnTo>
                    <a:pt x="78547" y="20048"/>
                  </a:lnTo>
                  <a:lnTo>
                    <a:pt x="83477" y="26790"/>
                  </a:lnTo>
                  <a:lnTo>
                    <a:pt x="85422" y="34309"/>
                  </a:lnTo>
                  <a:lnTo>
                    <a:pt x="90568" y="41072"/>
                  </a:lnTo>
                  <a:lnTo>
                    <a:pt x="92558" y="48595"/>
                  </a:lnTo>
                  <a:lnTo>
                    <a:pt x="92860" y="5706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6" name="SMARTInkShape-530"/>
            <p:cNvSpPr/>
            <p:nvPr/>
          </p:nvSpPr>
          <p:spPr>
            <a:xfrm>
              <a:off x="5215930" y="3529013"/>
              <a:ext cx="41871" cy="7144"/>
            </a:xfrm>
            <a:custGeom>
              <a:avLst/>
              <a:gdLst/>
              <a:ahLst/>
              <a:cxnLst/>
              <a:rect l="0" t="0" r="0" b="0"/>
              <a:pathLst>
                <a:path w="41871" h="7144">
                  <a:moveTo>
                    <a:pt x="6150" y="7143"/>
                  </a:moveTo>
                  <a:lnTo>
                    <a:pt x="0" y="7143"/>
                  </a:lnTo>
                  <a:lnTo>
                    <a:pt x="3094" y="7143"/>
                  </a:lnTo>
                  <a:lnTo>
                    <a:pt x="4113" y="6350"/>
                  </a:lnTo>
                  <a:lnTo>
                    <a:pt x="5883" y="992"/>
                  </a:lnTo>
                  <a:lnTo>
                    <a:pt x="8148" y="441"/>
                  </a:lnTo>
                  <a:lnTo>
                    <a:pt x="4187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7" name="SMARTInkShape-531"/>
            <p:cNvSpPr/>
            <p:nvPr/>
          </p:nvSpPr>
          <p:spPr>
            <a:xfrm>
              <a:off x="5507830" y="3607594"/>
              <a:ext cx="71441" cy="71438"/>
            </a:xfrm>
            <a:custGeom>
              <a:avLst/>
              <a:gdLst/>
              <a:ahLst/>
              <a:cxnLst/>
              <a:rect l="0" t="0" r="0" b="0"/>
              <a:pathLst>
                <a:path w="71441" h="71438">
                  <a:moveTo>
                    <a:pt x="0" y="0"/>
                  </a:moveTo>
                  <a:lnTo>
                    <a:pt x="33347" y="0"/>
                  </a:lnTo>
                  <a:lnTo>
                    <a:pt x="38104" y="0"/>
                  </a:lnTo>
                  <a:lnTo>
                    <a:pt x="42865" y="2116"/>
                  </a:lnTo>
                  <a:lnTo>
                    <a:pt x="59827" y="16999"/>
                  </a:lnTo>
                  <a:lnTo>
                    <a:pt x="62309" y="21578"/>
                  </a:lnTo>
                  <a:lnTo>
                    <a:pt x="64033" y="33357"/>
                  </a:lnTo>
                  <a:lnTo>
                    <a:pt x="64180" y="38108"/>
                  </a:lnTo>
                  <a:lnTo>
                    <a:pt x="66360" y="42866"/>
                  </a:lnTo>
                  <a:lnTo>
                    <a:pt x="69182" y="47626"/>
                  </a:lnTo>
                  <a:lnTo>
                    <a:pt x="70993" y="57150"/>
                  </a:lnTo>
                  <a:lnTo>
                    <a:pt x="71440" y="7143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8" name="SMARTInkShape-532"/>
            <p:cNvSpPr/>
            <p:nvPr/>
          </p:nvSpPr>
          <p:spPr>
            <a:xfrm>
              <a:off x="5464970" y="3593306"/>
              <a:ext cx="14286" cy="57151"/>
            </a:xfrm>
            <a:custGeom>
              <a:avLst/>
              <a:gdLst/>
              <a:ahLst/>
              <a:cxnLst/>
              <a:rect l="0" t="0" r="0" b="0"/>
              <a:pathLst>
                <a:path w="14286" h="57151">
                  <a:moveTo>
                    <a:pt x="0" y="0"/>
                  </a:moveTo>
                  <a:lnTo>
                    <a:pt x="0" y="9943"/>
                  </a:lnTo>
                  <a:lnTo>
                    <a:pt x="2116" y="14473"/>
                  </a:lnTo>
                  <a:lnTo>
                    <a:pt x="3791" y="16793"/>
                  </a:lnTo>
                  <a:lnTo>
                    <a:pt x="6150" y="27642"/>
                  </a:lnTo>
                  <a:lnTo>
                    <a:pt x="7740" y="40620"/>
                  </a:lnTo>
                  <a:lnTo>
                    <a:pt x="14285" y="571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9" name="SMARTInkShape-533"/>
            <p:cNvSpPr/>
            <p:nvPr/>
          </p:nvSpPr>
          <p:spPr>
            <a:xfrm>
              <a:off x="5472113" y="3693319"/>
              <a:ext cx="14288" cy="7119"/>
            </a:xfrm>
            <a:custGeom>
              <a:avLst/>
              <a:gdLst/>
              <a:ahLst/>
              <a:cxnLst/>
              <a:rect l="0" t="0" r="0" b="0"/>
              <a:pathLst>
                <a:path w="14288" h="7119">
                  <a:moveTo>
                    <a:pt x="14287" y="0"/>
                  </a:moveTo>
                  <a:lnTo>
                    <a:pt x="10495" y="0"/>
                  </a:lnTo>
                  <a:lnTo>
                    <a:pt x="9377" y="794"/>
                  </a:lnTo>
                  <a:lnTo>
                    <a:pt x="8633" y="2116"/>
                  </a:lnTo>
                  <a:lnTo>
                    <a:pt x="7151" y="711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0" name="SMARTInkShape-534"/>
            <p:cNvSpPr/>
            <p:nvPr/>
          </p:nvSpPr>
          <p:spPr>
            <a:xfrm>
              <a:off x="5293606" y="3507581"/>
              <a:ext cx="14200" cy="121445"/>
            </a:xfrm>
            <a:custGeom>
              <a:avLst/>
              <a:gdLst/>
              <a:ahLst/>
              <a:cxnLst/>
              <a:rect l="0" t="0" r="0" b="0"/>
              <a:pathLst>
                <a:path w="14200" h="121445">
                  <a:moveTo>
                    <a:pt x="7057" y="0"/>
                  </a:moveTo>
                  <a:lnTo>
                    <a:pt x="3264" y="0"/>
                  </a:lnTo>
                  <a:lnTo>
                    <a:pt x="2147" y="794"/>
                  </a:lnTo>
                  <a:lnTo>
                    <a:pt x="1402" y="2117"/>
                  </a:lnTo>
                  <a:lnTo>
                    <a:pt x="0" y="13001"/>
                  </a:lnTo>
                  <a:lnTo>
                    <a:pt x="4839" y="19737"/>
                  </a:lnTo>
                  <a:lnTo>
                    <a:pt x="6400" y="26397"/>
                  </a:lnTo>
                  <a:lnTo>
                    <a:pt x="6970" y="38127"/>
                  </a:lnTo>
                  <a:lnTo>
                    <a:pt x="9135" y="42875"/>
                  </a:lnTo>
                  <a:lnTo>
                    <a:pt x="11948" y="47631"/>
                  </a:lnTo>
                  <a:lnTo>
                    <a:pt x="13755" y="57151"/>
                  </a:lnTo>
                  <a:lnTo>
                    <a:pt x="14197" y="91380"/>
                  </a:lnTo>
                  <a:lnTo>
                    <a:pt x="14199" y="121444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64" name="SMARTInkShape-Group232"/>
          <p:cNvGrpSpPr/>
          <p:nvPr/>
        </p:nvGrpSpPr>
        <p:grpSpPr>
          <a:xfrm>
            <a:off x="5058864" y="3393290"/>
            <a:ext cx="1170487" cy="421474"/>
            <a:chOff x="5058864" y="3393290"/>
            <a:chExt cx="1170487" cy="421474"/>
          </a:xfrm>
        </p:grpSpPr>
        <p:sp>
          <p:nvSpPr>
            <p:cNvPr id="3252" name="SMARTInkShape-535"/>
            <p:cNvSpPr/>
            <p:nvPr/>
          </p:nvSpPr>
          <p:spPr>
            <a:xfrm>
              <a:off x="5943600" y="3636169"/>
              <a:ext cx="1" cy="135732"/>
            </a:xfrm>
            <a:custGeom>
              <a:avLst/>
              <a:gdLst/>
              <a:ahLst/>
              <a:cxnLst/>
              <a:rect l="0" t="0" r="0" b="0"/>
              <a:pathLst>
                <a:path w="1" h="135732">
                  <a:moveTo>
                    <a:pt x="0" y="0"/>
                  </a:moveTo>
                  <a:lnTo>
                    <a:pt x="0" y="33345"/>
                  </a:lnTo>
                  <a:lnTo>
                    <a:pt x="0" y="66410"/>
                  </a:lnTo>
                  <a:lnTo>
                    <a:pt x="0" y="99973"/>
                  </a:lnTo>
                  <a:lnTo>
                    <a:pt x="0" y="13573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3" name="SMARTInkShape-536"/>
            <p:cNvSpPr/>
            <p:nvPr/>
          </p:nvSpPr>
          <p:spPr>
            <a:xfrm>
              <a:off x="5768035" y="3643313"/>
              <a:ext cx="111271" cy="107157"/>
            </a:xfrm>
            <a:custGeom>
              <a:avLst/>
              <a:gdLst/>
              <a:ahLst/>
              <a:cxnLst/>
              <a:rect l="0" t="0" r="0" b="0"/>
              <a:pathLst>
                <a:path w="111271" h="107157">
                  <a:moveTo>
                    <a:pt x="4115" y="0"/>
                  </a:moveTo>
                  <a:lnTo>
                    <a:pt x="323" y="3792"/>
                  </a:lnTo>
                  <a:lnTo>
                    <a:pt x="0" y="5703"/>
                  </a:lnTo>
                  <a:lnTo>
                    <a:pt x="577" y="7770"/>
                  </a:lnTo>
                  <a:lnTo>
                    <a:pt x="1757" y="9942"/>
                  </a:lnTo>
                  <a:lnTo>
                    <a:pt x="3908" y="29999"/>
                  </a:lnTo>
                  <a:lnTo>
                    <a:pt x="4113" y="64151"/>
                  </a:lnTo>
                  <a:lnTo>
                    <a:pt x="4115" y="99594"/>
                  </a:lnTo>
                  <a:lnTo>
                    <a:pt x="4115" y="107065"/>
                  </a:lnTo>
                  <a:lnTo>
                    <a:pt x="4115" y="85603"/>
                  </a:lnTo>
                  <a:lnTo>
                    <a:pt x="6232" y="79585"/>
                  </a:lnTo>
                  <a:lnTo>
                    <a:pt x="9025" y="74265"/>
                  </a:lnTo>
                  <a:lnTo>
                    <a:pt x="10818" y="64382"/>
                  </a:lnTo>
                  <a:lnTo>
                    <a:pt x="11172" y="54786"/>
                  </a:lnTo>
                  <a:lnTo>
                    <a:pt x="13337" y="50014"/>
                  </a:lnTo>
                  <a:lnTo>
                    <a:pt x="16151" y="45247"/>
                  </a:lnTo>
                  <a:lnTo>
                    <a:pt x="17958" y="35719"/>
                  </a:lnTo>
                  <a:lnTo>
                    <a:pt x="18315" y="26194"/>
                  </a:lnTo>
                  <a:lnTo>
                    <a:pt x="20480" y="21431"/>
                  </a:lnTo>
                  <a:lnTo>
                    <a:pt x="29042" y="10913"/>
                  </a:lnTo>
                  <a:lnTo>
                    <a:pt x="33185" y="8819"/>
                  </a:lnTo>
                  <a:lnTo>
                    <a:pt x="43237" y="7242"/>
                  </a:lnTo>
                  <a:lnTo>
                    <a:pt x="52800" y="7152"/>
                  </a:lnTo>
                  <a:lnTo>
                    <a:pt x="59564" y="12054"/>
                  </a:lnTo>
                  <a:lnTo>
                    <a:pt x="66229" y="14419"/>
                  </a:lnTo>
                  <a:lnTo>
                    <a:pt x="85374" y="31279"/>
                  </a:lnTo>
                  <a:lnTo>
                    <a:pt x="87855" y="35862"/>
                  </a:lnTo>
                  <a:lnTo>
                    <a:pt x="89752" y="40545"/>
                  </a:lnTo>
                  <a:lnTo>
                    <a:pt x="94488" y="47643"/>
                  </a:lnTo>
                  <a:lnTo>
                    <a:pt x="97038" y="54774"/>
                  </a:lnTo>
                  <a:lnTo>
                    <a:pt x="101674" y="61914"/>
                  </a:lnTo>
                  <a:lnTo>
                    <a:pt x="103401" y="69057"/>
                  </a:lnTo>
                  <a:lnTo>
                    <a:pt x="104032" y="80962"/>
                  </a:lnTo>
                  <a:lnTo>
                    <a:pt x="106203" y="85725"/>
                  </a:lnTo>
                  <a:lnTo>
                    <a:pt x="109018" y="90487"/>
                  </a:lnTo>
                  <a:lnTo>
                    <a:pt x="110826" y="100012"/>
                  </a:lnTo>
                  <a:lnTo>
                    <a:pt x="111270" y="10715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4" name="SMARTInkShape-537"/>
            <p:cNvSpPr/>
            <p:nvPr/>
          </p:nvSpPr>
          <p:spPr>
            <a:xfrm>
              <a:off x="5700713" y="3650456"/>
              <a:ext cx="42863" cy="92870"/>
            </a:xfrm>
            <a:custGeom>
              <a:avLst/>
              <a:gdLst/>
              <a:ahLst/>
              <a:cxnLst/>
              <a:rect l="0" t="0" r="0" b="0"/>
              <a:pathLst>
                <a:path w="42863" h="92870">
                  <a:moveTo>
                    <a:pt x="0" y="0"/>
                  </a:moveTo>
                  <a:lnTo>
                    <a:pt x="0" y="3792"/>
                  </a:lnTo>
                  <a:lnTo>
                    <a:pt x="793" y="4910"/>
                  </a:lnTo>
                  <a:lnTo>
                    <a:pt x="2116" y="5655"/>
                  </a:lnTo>
                  <a:lnTo>
                    <a:pt x="3792" y="6151"/>
                  </a:lnTo>
                  <a:lnTo>
                    <a:pt x="4909" y="7276"/>
                  </a:lnTo>
                  <a:lnTo>
                    <a:pt x="6150" y="10642"/>
                  </a:lnTo>
                  <a:lnTo>
                    <a:pt x="7741" y="19271"/>
                  </a:lnTo>
                  <a:lnTo>
                    <a:pt x="11995" y="26259"/>
                  </a:lnTo>
                  <a:lnTo>
                    <a:pt x="13834" y="35732"/>
                  </a:lnTo>
                  <a:lnTo>
                    <a:pt x="13985" y="38109"/>
                  </a:lnTo>
                  <a:lnTo>
                    <a:pt x="16269" y="42867"/>
                  </a:lnTo>
                  <a:lnTo>
                    <a:pt x="19137" y="47627"/>
                  </a:lnTo>
                  <a:lnTo>
                    <a:pt x="21545" y="54770"/>
                  </a:lnTo>
                  <a:lnTo>
                    <a:pt x="26139" y="61913"/>
                  </a:lnTo>
                  <a:lnTo>
                    <a:pt x="28647" y="69057"/>
                  </a:lnTo>
                  <a:lnTo>
                    <a:pt x="33270" y="76200"/>
                  </a:lnTo>
                  <a:lnTo>
                    <a:pt x="35787" y="83344"/>
                  </a:lnTo>
                  <a:lnTo>
                    <a:pt x="42862" y="9286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5" name="SMARTInkShape-538"/>
            <p:cNvSpPr/>
            <p:nvPr/>
          </p:nvSpPr>
          <p:spPr>
            <a:xfrm>
              <a:off x="6150770" y="3700463"/>
              <a:ext cx="7144" cy="14288"/>
            </a:xfrm>
            <a:custGeom>
              <a:avLst/>
              <a:gdLst/>
              <a:ahLst/>
              <a:cxnLst/>
              <a:rect l="0" t="0" r="0" b="0"/>
              <a:pathLst>
                <a:path w="7144" h="14288">
                  <a:moveTo>
                    <a:pt x="7143" y="14287"/>
                  </a:moveTo>
                  <a:lnTo>
                    <a:pt x="3350" y="14287"/>
                  </a:lnTo>
                  <a:lnTo>
                    <a:pt x="2233" y="13493"/>
                  </a:lnTo>
                  <a:lnTo>
                    <a:pt x="1488" y="12170"/>
                  </a:lnTo>
                  <a:lnTo>
                    <a:pt x="195" y="701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6" name="SMARTInkShape-539"/>
            <p:cNvSpPr/>
            <p:nvPr/>
          </p:nvSpPr>
          <p:spPr>
            <a:xfrm>
              <a:off x="5579270" y="3636169"/>
              <a:ext cx="57121" cy="178595"/>
            </a:xfrm>
            <a:custGeom>
              <a:avLst/>
              <a:gdLst/>
              <a:ahLst/>
              <a:cxnLst/>
              <a:rect l="0" t="0" r="0" b="0"/>
              <a:pathLst>
                <a:path w="57121" h="178595">
                  <a:moveTo>
                    <a:pt x="28575" y="0"/>
                  </a:moveTo>
                  <a:lnTo>
                    <a:pt x="28575" y="6151"/>
                  </a:lnTo>
                  <a:lnTo>
                    <a:pt x="37393" y="28281"/>
                  </a:lnTo>
                  <a:lnTo>
                    <a:pt x="40431" y="33206"/>
                  </a:lnTo>
                  <a:lnTo>
                    <a:pt x="42935" y="40442"/>
                  </a:lnTo>
                  <a:lnTo>
                    <a:pt x="47557" y="48407"/>
                  </a:lnTo>
                  <a:lnTo>
                    <a:pt x="50074" y="59674"/>
                  </a:lnTo>
                  <a:lnTo>
                    <a:pt x="54699" y="69187"/>
                  </a:lnTo>
                  <a:lnTo>
                    <a:pt x="57085" y="102327"/>
                  </a:lnTo>
                  <a:lnTo>
                    <a:pt x="57120" y="108450"/>
                  </a:lnTo>
                  <a:lnTo>
                    <a:pt x="49871" y="132624"/>
                  </a:lnTo>
                  <a:lnTo>
                    <a:pt x="44481" y="142731"/>
                  </a:lnTo>
                  <a:lnTo>
                    <a:pt x="43941" y="145160"/>
                  </a:lnTo>
                  <a:lnTo>
                    <a:pt x="39389" y="152371"/>
                  </a:lnTo>
                  <a:lnTo>
                    <a:pt x="25171" y="167679"/>
                  </a:lnTo>
                  <a:lnTo>
                    <a:pt x="20976" y="169774"/>
                  </a:lnTo>
                  <a:lnTo>
                    <a:pt x="8844" y="172178"/>
                  </a:lnTo>
                  <a:lnTo>
                    <a:pt x="0" y="178594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7" name="SMARTInkShape-540"/>
            <p:cNvSpPr/>
            <p:nvPr/>
          </p:nvSpPr>
          <p:spPr>
            <a:xfrm>
              <a:off x="5972175" y="3529013"/>
              <a:ext cx="28576" cy="271463"/>
            </a:xfrm>
            <a:custGeom>
              <a:avLst/>
              <a:gdLst/>
              <a:ahLst/>
              <a:cxnLst/>
              <a:rect l="0" t="0" r="0" b="0"/>
              <a:pathLst>
                <a:path w="28576" h="271463">
                  <a:moveTo>
                    <a:pt x="0" y="0"/>
                  </a:moveTo>
                  <a:lnTo>
                    <a:pt x="0" y="34097"/>
                  </a:lnTo>
                  <a:lnTo>
                    <a:pt x="794" y="63302"/>
                  </a:lnTo>
                  <a:lnTo>
                    <a:pt x="6703" y="97628"/>
                  </a:lnTo>
                  <a:lnTo>
                    <a:pt x="7136" y="129934"/>
                  </a:lnTo>
                  <a:lnTo>
                    <a:pt x="9257" y="135271"/>
                  </a:lnTo>
                  <a:lnTo>
                    <a:pt x="10933" y="137806"/>
                  </a:lnTo>
                  <a:lnTo>
                    <a:pt x="13294" y="148957"/>
                  </a:lnTo>
                  <a:lnTo>
                    <a:pt x="14270" y="182634"/>
                  </a:lnTo>
                  <a:lnTo>
                    <a:pt x="14280" y="187798"/>
                  </a:lnTo>
                  <a:lnTo>
                    <a:pt x="21300" y="221321"/>
                  </a:lnTo>
                  <a:lnTo>
                    <a:pt x="21344" y="223747"/>
                  </a:lnTo>
                  <a:lnTo>
                    <a:pt x="23509" y="228560"/>
                  </a:lnTo>
                  <a:lnTo>
                    <a:pt x="26323" y="233344"/>
                  </a:lnTo>
                  <a:lnTo>
                    <a:pt x="28130" y="242884"/>
                  </a:lnTo>
                  <a:lnTo>
                    <a:pt x="28575" y="271462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8" name="SMARTInkShape-541"/>
            <p:cNvSpPr/>
            <p:nvPr/>
          </p:nvSpPr>
          <p:spPr>
            <a:xfrm>
              <a:off x="5629276" y="3643313"/>
              <a:ext cx="64295" cy="92565"/>
            </a:xfrm>
            <a:custGeom>
              <a:avLst/>
              <a:gdLst/>
              <a:ahLst/>
              <a:cxnLst/>
              <a:rect l="0" t="0" r="0" b="0"/>
              <a:pathLst>
                <a:path w="64295" h="92565">
                  <a:moveTo>
                    <a:pt x="21429" y="0"/>
                  </a:moveTo>
                  <a:lnTo>
                    <a:pt x="17638" y="0"/>
                  </a:lnTo>
                  <a:lnTo>
                    <a:pt x="16520" y="793"/>
                  </a:lnTo>
                  <a:lnTo>
                    <a:pt x="15776" y="2116"/>
                  </a:lnTo>
                  <a:lnTo>
                    <a:pt x="15279" y="3792"/>
                  </a:lnTo>
                  <a:lnTo>
                    <a:pt x="6646" y="14473"/>
                  </a:lnTo>
                  <a:lnTo>
                    <a:pt x="2953" y="19132"/>
                  </a:lnTo>
                  <a:lnTo>
                    <a:pt x="875" y="26218"/>
                  </a:lnTo>
                  <a:lnTo>
                    <a:pt x="1" y="61912"/>
                  </a:lnTo>
                  <a:lnTo>
                    <a:pt x="0" y="66675"/>
                  </a:lnTo>
                  <a:lnTo>
                    <a:pt x="794" y="68262"/>
                  </a:lnTo>
                  <a:lnTo>
                    <a:pt x="2116" y="69320"/>
                  </a:lnTo>
                  <a:lnTo>
                    <a:pt x="3793" y="70026"/>
                  </a:lnTo>
                  <a:lnTo>
                    <a:pt x="4909" y="71290"/>
                  </a:lnTo>
                  <a:lnTo>
                    <a:pt x="8818" y="79022"/>
                  </a:lnTo>
                  <a:lnTo>
                    <a:pt x="10641" y="81256"/>
                  </a:lnTo>
                  <a:lnTo>
                    <a:pt x="14783" y="83739"/>
                  </a:lnTo>
                  <a:lnTo>
                    <a:pt x="20117" y="85332"/>
                  </a:lnTo>
                  <a:lnTo>
                    <a:pt x="26874" y="90556"/>
                  </a:lnTo>
                  <a:lnTo>
                    <a:pt x="33538" y="92183"/>
                  </a:lnTo>
                  <a:lnTo>
                    <a:pt x="38189" y="92564"/>
                  </a:lnTo>
                  <a:lnTo>
                    <a:pt x="39746" y="91871"/>
                  </a:lnTo>
                  <a:lnTo>
                    <a:pt x="40784" y="90616"/>
                  </a:lnTo>
                  <a:lnTo>
                    <a:pt x="41477" y="88986"/>
                  </a:lnTo>
                  <a:lnTo>
                    <a:pt x="42732" y="87899"/>
                  </a:lnTo>
                  <a:lnTo>
                    <a:pt x="48891" y="86011"/>
                  </a:lnTo>
                  <a:lnTo>
                    <a:pt x="53467" y="82017"/>
                  </a:lnTo>
                  <a:lnTo>
                    <a:pt x="55513" y="77991"/>
                  </a:lnTo>
                  <a:lnTo>
                    <a:pt x="64294" y="571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9" name="SMARTInkShape-542"/>
            <p:cNvSpPr/>
            <p:nvPr/>
          </p:nvSpPr>
          <p:spPr>
            <a:xfrm>
              <a:off x="6072188" y="3671975"/>
              <a:ext cx="14288" cy="7057"/>
            </a:xfrm>
            <a:custGeom>
              <a:avLst/>
              <a:gdLst/>
              <a:ahLst/>
              <a:cxnLst/>
              <a:rect l="0" t="0" r="0" b="0"/>
              <a:pathLst>
                <a:path w="14288" h="7057">
                  <a:moveTo>
                    <a:pt x="14287" y="7056"/>
                  </a:moveTo>
                  <a:lnTo>
                    <a:pt x="8135" y="905"/>
                  </a:lnTo>
                  <a:lnTo>
                    <a:pt x="1080" y="0"/>
                  </a:lnTo>
                  <a:lnTo>
                    <a:pt x="720" y="764"/>
                  </a:lnTo>
                  <a:lnTo>
                    <a:pt x="0" y="705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0" name="SMARTInkShape-543"/>
            <p:cNvSpPr/>
            <p:nvPr/>
          </p:nvSpPr>
          <p:spPr>
            <a:xfrm>
              <a:off x="5600700" y="3543300"/>
              <a:ext cx="7146" cy="7145"/>
            </a:xfrm>
            <a:custGeom>
              <a:avLst/>
              <a:gdLst/>
              <a:ahLst/>
              <a:cxnLst/>
              <a:rect l="0" t="0" r="0" b="0"/>
              <a:pathLst>
                <a:path w="7146" h="7145">
                  <a:moveTo>
                    <a:pt x="7145" y="0"/>
                  </a:moveTo>
                  <a:lnTo>
                    <a:pt x="294" y="0"/>
                  </a:lnTo>
                  <a:lnTo>
                    <a:pt x="0" y="7144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1" name="SMARTInkShape-544"/>
            <p:cNvSpPr/>
            <p:nvPr/>
          </p:nvSpPr>
          <p:spPr>
            <a:xfrm>
              <a:off x="6072196" y="3679034"/>
              <a:ext cx="157155" cy="128586"/>
            </a:xfrm>
            <a:custGeom>
              <a:avLst/>
              <a:gdLst/>
              <a:ahLst/>
              <a:cxnLst/>
              <a:rect l="0" t="0" r="0" b="0"/>
              <a:pathLst>
                <a:path w="157155" h="128586">
                  <a:moveTo>
                    <a:pt x="28567" y="14285"/>
                  </a:moveTo>
                  <a:lnTo>
                    <a:pt x="24774" y="14285"/>
                  </a:lnTo>
                  <a:lnTo>
                    <a:pt x="20796" y="16401"/>
                  </a:lnTo>
                  <a:lnTo>
                    <a:pt x="11774" y="24228"/>
                  </a:lnTo>
                  <a:lnTo>
                    <a:pt x="9197" y="28758"/>
                  </a:lnTo>
                  <a:lnTo>
                    <a:pt x="8510" y="31078"/>
                  </a:lnTo>
                  <a:lnTo>
                    <a:pt x="7258" y="32624"/>
                  </a:lnTo>
                  <a:lnTo>
                    <a:pt x="2497" y="35594"/>
                  </a:lnTo>
                  <a:lnTo>
                    <a:pt x="1105" y="39101"/>
                  </a:lnTo>
                  <a:lnTo>
                    <a:pt x="0" y="62888"/>
                  </a:lnTo>
                  <a:lnTo>
                    <a:pt x="4903" y="69717"/>
                  </a:lnTo>
                  <a:lnTo>
                    <a:pt x="6143" y="74111"/>
                  </a:lnTo>
                  <a:lnTo>
                    <a:pt x="7269" y="75600"/>
                  </a:lnTo>
                  <a:lnTo>
                    <a:pt x="11849" y="78490"/>
                  </a:lnTo>
                  <a:lnTo>
                    <a:pt x="13199" y="81979"/>
                  </a:lnTo>
                  <a:lnTo>
                    <a:pt x="14353" y="83226"/>
                  </a:lnTo>
                  <a:lnTo>
                    <a:pt x="17752" y="84613"/>
                  </a:lnTo>
                  <a:lnTo>
                    <a:pt x="18975" y="85777"/>
                  </a:lnTo>
                  <a:lnTo>
                    <a:pt x="20335" y="89186"/>
                  </a:lnTo>
                  <a:lnTo>
                    <a:pt x="21491" y="90413"/>
                  </a:lnTo>
                  <a:lnTo>
                    <a:pt x="24893" y="91776"/>
                  </a:lnTo>
                  <a:lnTo>
                    <a:pt x="48907" y="92865"/>
                  </a:lnTo>
                  <a:lnTo>
                    <a:pt x="56052" y="86715"/>
                  </a:lnTo>
                  <a:lnTo>
                    <a:pt x="60611" y="86016"/>
                  </a:lnTo>
                  <a:lnTo>
                    <a:pt x="61836" y="85125"/>
                  </a:lnTo>
                  <a:lnTo>
                    <a:pt x="62652" y="83736"/>
                  </a:lnTo>
                  <a:lnTo>
                    <a:pt x="63802" y="77990"/>
                  </a:lnTo>
                  <a:lnTo>
                    <a:pt x="63963" y="75805"/>
                  </a:lnTo>
                  <a:lnTo>
                    <a:pt x="66259" y="71260"/>
                  </a:lnTo>
                  <a:lnTo>
                    <a:pt x="70407" y="65668"/>
                  </a:lnTo>
                  <a:lnTo>
                    <a:pt x="71227" y="58860"/>
                  </a:lnTo>
                  <a:lnTo>
                    <a:pt x="71428" y="23544"/>
                  </a:lnTo>
                  <a:lnTo>
                    <a:pt x="71429" y="0"/>
                  </a:lnTo>
                  <a:lnTo>
                    <a:pt x="71429" y="17757"/>
                  </a:lnTo>
                  <a:lnTo>
                    <a:pt x="73546" y="21913"/>
                  </a:lnTo>
                  <a:lnTo>
                    <a:pt x="76339" y="26406"/>
                  </a:lnTo>
                  <a:lnTo>
                    <a:pt x="78705" y="33399"/>
                  </a:lnTo>
                  <a:lnTo>
                    <a:pt x="83286" y="40497"/>
                  </a:lnTo>
                  <a:lnTo>
                    <a:pt x="85790" y="47628"/>
                  </a:lnTo>
                  <a:lnTo>
                    <a:pt x="98031" y="64291"/>
                  </a:lnTo>
                  <a:lnTo>
                    <a:pt x="106039" y="83319"/>
                  </a:lnTo>
                  <a:lnTo>
                    <a:pt x="126505" y="107181"/>
                  </a:lnTo>
                  <a:lnTo>
                    <a:pt x="127196" y="109553"/>
                  </a:lnTo>
                  <a:lnTo>
                    <a:pt x="128451" y="111134"/>
                  </a:lnTo>
                  <a:lnTo>
                    <a:pt x="133215" y="114154"/>
                  </a:lnTo>
                  <a:lnTo>
                    <a:pt x="134608" y="117673"/>
                  </a:lnTo>
                  <a:lnTo>
                    <a:pt x="135773" y="118929"/>
                  </a:lnTo>
                  <a:lnTo>
                    <a:pt x="141776" y="121110"/>
                  </a:lnTo>
                  <a:lnTo>
                    <a:pt x="142382" y="123411"/>
                  </a:lnTo>
                  <a:lnTo>
                    <a:pt x="142542" y="125135"/>
                  </a:lnTo>
                  <a:lnTo>
                    <a:pt x="143445" y="126285"/>
                  </a:lnTo>
                  <a:lnTo>
                    <a:pt x="149708" y="128495"/>
                  </a:lnTo>
                  <a:lnTo>
                    <a:pt x="157154" y="128585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2" name="SMARTInkShape-545"/>
            <p:cNvSpPr/>
            <p:nvPr/>
          </p:nvSpPr>
          <p:spPr>
            <a:xfrm>
              <a:off x="5058864" y="3393290"/>
              <a:ext cx="220360" cy="413308"/>
            </a:xfrm>
            <a:custGeom>
              <a:avLst/>
              <a:gdLst/>
              <a:ahLst/>
              <a:cxnLst/>
              <a:rect l="0" t="0" r="0" b="0"/>
              <a:pathLst>
                <a:path w="220360" h="413308">
                  <a:moveTo>
                    <a:pt x="41774" y="49998"/>
                  </a:moveTo>
                  <a:lnTo>
                    <a:pt x="41774" y="43148"/>
                  </a:lnTo>
                  <a:lnTo>
                    <a:pt x="45566" y="39149"/>
                  </a:lnTo>
                  <a:lnTo>
                    <a:pt x="46683" y="38796"/>
                  </a:lnTo>
                  <a:lnTo>
                    <a:pt x="47428" y="39355"/>
                  </a:lnTo>
                  <a:lnTo>
                    <a:pt x="47924" y="40521"/>
                  </a:lnTo>
                  <a:lnTo>
                    <a:pt x="47462" y="41299"/>
                  </a:lnTo>
                  <a:lnTo>
                    <a:pt x="44831" y="42162"/>
                  </a:lnTo>
                  <a:lnTo>
                    <a:pt x="43812" y="43187"/>
                  </a:lnTo>
                  <a:lnTo>
                    <a:pt x="42679" y="46441"/>
                  </a:lnTo>
                  <a:lnTo>
                    <a:pt x="41159" y="54998"/>
                  </a:lnTo>
                  <a:lnTo>
                    <a:pt x="36917" y="62768"/>
                  </a:lnTo>
                  <a:lnTo>
                    <a:pt x="31138" y="83762"/>
                  </a:lnTo>
                  <a:lnTo>
                    <a:pt x="23298" y="97560"/>
                  </a:lnTo>
                  <a:lnTo>
                    <a:pt x="13143" y="132461"/>
                  </a:lnTo>
                  <a:lnTo>
                    <a:pt x="5988" y="142642"/>
                  </a:lnTo>
                  <a:lnTo>
                    <a:pt x="0" y="148883"/>
                  </a:lnTo>
                  <a:lnTo>
                    <a:pt x="431" y="149258"/>
                  </a:lnTo>
                  <a:lnTo>
                    <a:pt x="3026" y="149676"/>
                  </a:lnTo>
                  <a:lnTo>
                    <a:pt x="4035" y="148994"/>
                  </a:lnTo>
                  <a:lnTo>
                    <a:pt x="4709" y="147745"/>
                  </a:lnTo>
                  <a:lnTo>
                    <a:pt x="5157" y="146119"/>
                  </a:lnTo>
                  <a:lnTo>
                    <a:pt x="11591" y="135524"/>
                  </a:lnTo>
                  <a:lnTo>
                    <a:pt x="12126" y="133209"/>
                  </a:lnTo>
                  <a:lnTo>
                    <a:pt x="25513" y="108632"/>
                  </a:lnTo>
                  <a:lnTo>
                    <a:pt x="35084" y="85219"/>
                  </a:lnTo>
                  <a:lnTo>
                    <a:pt x="46840" y="62752"/>
                  </a:lnTo>
                  <a:lnTo>
                    <a:pt x="50418" y="49543"/>
                  </a:lnTo>
                  <a:lnTo>
                    <a:pt x="62114" y="23649"/>
                  </a:lnTo>
                  <a:lnTo>
                    <a:pt x="63271" y="22907"/>
                  </a:lnTo>
                  <a:lnTo>
                    <a:pt x="70026" y="21480"/>
                  </a:lnTo>
                  <a:lnTo>
                    <a:pt x="66460" y="21440"/>
                  </a:lnTo>
                  <a:lnTo>
                    <a:pt x="65376" y="22228"/>
                  </a:lnTo>
                  <a:lnTo>
                    <a:pt x="59698" y="31367"/>
                  </a:lnTo>
                  <a:lnTo>
                    <a:pt x="53346" y="38216"/>
                  </a:lnTo>
                  <a:lnTo>
                    <a:pt x="50886" y="45026"/>
                  </a:lnTo>
                  <a:lnTo>
                    <a:pt x="47384" y="57785"/>
                  </a:lnTo>
                  <a:lnTo>
                    <a:pt x="32159" y="90517"/>
                  </a:lnTo>
                  <a:lnTo>
                    <a:pt x="9228" y="125454"/>
                  </a:lnTo>
                  <a:lnTo>
                    <a:pt x="6995" y="133121"/>
                  </a:lnTo>
                  <a:lnTo>
                    <a:pt x="6058" y="149886"/>
                  </a:lnTo>
                  <a:lnTo>
                    <a:pt x="9848" y="149973"/>
                  </a:lnTo>
                  <a:lnTo>
                    <a:pt x="10965" y="149192"/>
                  </a:lnTo>
                  <a:lnTo>
                    <a:pt x="11709" y="147877"/>
                  </a:lnTo>
                  <a:lnTo>
                    <a:pt x="12206" y="146207"/>
                  </a:lnTo>
                  <a:lnTo>
                    <a:pt x="20839" y="135535"/>
                  </a:lnTo>
                  <a:lnTo>
                    <a:pt x="27633" y="126407"/>
                  </a:lnTo>
                  <a:lnTo>
                    <a:pt x="44163" y="95114"/>
                  </a:lnTo>
                  <a:lnTo>
                    <a:pt x="67306" y="62690"/>
                  </a:lnTo>
                  <a:lnTo>
                    <a:pt x="82197" y="41397"/>
                  </a:lnTo>
                  <a:lnTo>
                    <a:pt x="88588" y="36601"/>
                  </a:lnTo>
                  <a:lnTo>
                    <a:pt x="98825" y="21541"/>
                  </a:lnTo>
                  <a:lnTo>
                    <a:pt x="98894" y="25250"/>
                  </a:lnTo>
                  <a:lnTo>
                    <a:pt x="96794" y="29209"/>
                  </a:lnTo>
                  <a:lnTo>
                    <a:pt x="94008" y="33614"/>
                  </a:lnTo>
                  <a:lnTo>
                    <a:pt x="79653" y="66952"/>
                  </a:lnTo>
                  <a:lnTo>
                    <a:pt x="64146" y="98101"/>
                  </a:lnTo>
                  <a:lnTo>
                    <a:pt x="43701" y="133355"/>
                  </a:lnTo>
                  <a:lnTo>
                    <a:pt x="22799" y="168027"/>
                  </a:lnTo>
                  <a:lnTo>
                    <a:pt x="16396" y="175898"/>
                  </a:lnTo>
                  <a:lnTo>
                    <a:pt x="13209" y="185691"/>
                  </a:lnTo>
                  <a:lnTo>
                    <a:pt x="13200" y="175782"/>
                  </a:lnTo>
                  <a:lnTo>
                    <a:pt x="15316" y="171254"/>
                  </a:lnTo>
                  <a:lnTo>
                    <a:pt x="24590" y="158717"/>
                  </a:lnTo>
                  <a:lnTo>
                    <a:pt x="30897" y="137682"/>
                  </a:lnTo>
                  <a:lnTo>
                    <a:pt x="51325" y="102080"/>
                  </a:lnTo>
                  <a:lnTo>
                    <a:pt x="70350" y="69927"/>
                  </a:lnTo>
                  <a:lnTo>
                    <a:pt x="83695" y="50365"/>
                  </a:lnTo>
                  <a:lnTo>
                    <a:pt x="84218" y="46721"/>
                  </a:lnTo>
                  <a:lnTo>
                    <a:pt x="85151" y="45432"/>
                  </a:lnTo>
                  <a:lnTo>
                    <a:pt x="86567" y="44573"/>
                  </a:lnTo>
                  <a:lnTo>
                    <a:pt x="90750" y="43193"/>
                  </a:lnTo>
                  <a:lnTo>
                    <a:pt x="91093" y="43874"/>
                  </a:lnTo>
                  <a:lnTo>
                    <a:pt x="91474" y="46747"/>
                  </a:lnTo>
                  <a:lnTo>
                    <a:pt x="90783" y="47831"/>
                  </a:lnTo>
                  <a:lnTo>
                    <a:pt x="89528" y="48553"/>
                  </a:lnTo>
                  <a:lnTo>
                    <a:pt x="87897" y="49034"/>
                  </a:lnTo>
                  <a:lnTo>
                    <a:pt x="86810" y="50943"/>
                  </a:lnTo>
                  <a:lnTo>
                    <a:pt x="76903" y="86257"/>
                  </a:lnTo>
                  <a:lnTo>
                    <a:pt x="60789" y="116727"/>
                  </a:lnTo>
                  <a:lnTo>
                    <a:pt x="50635" y="152255"/>
                  </a:lnTo>
                  <a:lnTo>
                    <a:pt x="36015" y="186693"/>
                  </a:lnTo>
                  <a:lnTo>
                    <a:pt x="27815" y="205712"/>
                  </a:lnTo>
                  <a:lnTo>
                    <a:pt x="27495" y="213972"/>
                  </a:lnTo>
                  <a:lnTo>
                    <a:pt x="33638" y="208124"/>
                  </a:lnTo>
                  <a:lnTo>
                    <a:pt x="38128" y="207445"/>
                  </a:lnTo>
                  <a:lnTo>
                    <a:pt x="39343" y="205763"/>
                  </a:lnTo>
                  <a:lnTo>
                    <a:pt x="43410" y="193772"/>
                  </a:lnTo>
                  <a:lnTo>
                    <a:pt x="46470" y="188510"/>
                  </a:lnTo>
                  <a:lnTo>
                    <a:pt x="48986" y="181085"/>
                  </a:lnTo>
                  <a:lnTo>
                    <a:pt x="60245" y="161780"/>
                  </a:lnTo>
                  <a:lnTo>
                    <a:pt x="63122" y="153056"/>
                  </a:lnTo>
                  <a:lnTo>
                    <a:pt x="74519" y="133252"/>
                  </a:lnTo>
                  <a:lnTo>
                    <a:pt x="77405" y="124496"/>
                  </a:lnTo>
                  <a:lnTo>
                    <a:pt x="83528" y="115792"/>
                  </a:lnTo>
                  <a:lnTo>
                    <a:pt x="84627" y="107246"/>
                  </a:lnTo>
                  <a:lnTo>
                    <a:pt x="84636" y="123943"/>
                  </a:lnTo>
                  <a:lnTo>
                    <a:pt x="82519" y="128635"/>
                  </a:lnTo>
                  <a:lnTo>
                    <a:pt x="80842" y="130998"/>
                  </a:lnTo>
                  <a:lnTo>
                    <a:pt x="75817" y="148525"/>
                  </a:lnTo>
                  <a:lnTo>
                    <a:pt x="60725" y="176535"/>
                  </a:lnTo>
                  <a:lnTo>
                    <a:pt x="54560" y="197943"/>
                  </a:lnTo>
                  <a:lnTo>
                    <a:pt x="51425" y="204651"/>
                  </a:lnTo>
                  <a:lnTo>
                    <a:pt x="48344" y="225467"/>
                  </a:lnTo>
                  <a:lnTo>
                    <a:pt x="42796" y="234226"/>
                  </a:lnTo>
                  <a:lnTo>
                    <a:pt x="41782" y="242780"/>
                  </a:lnTo>
                  <a:lnTo>
                    <a:pt x="34924" y="242876"/>
                  </a:lnTo>
                  <a:lnTo>
                    <a:pt x="34638" y="232237"/>
                  </a:lnTo>
                  <a:lnTo>
                    <a:pt x="36750" y="228095"/>
                  </a:lnTo>
                  <a:lnTo>
                    <a:pt x="39540" y="223608"/>
                  </a:lnTo>
                  <a:lnTo>
                    <a:pt x="41332" y="214260"/>
                  </a:lnTo>
                  <a:lnTo>
                    <a:pt x="41774" y="185758"/>
                  </a:lnTo>
                  <a:lnTo>
                    <a:pt x="47924" y="191882"/>
                  </a:lnTo>
                  <a:lnTo>
                    <a:pt x="49694" y="218935"/>
                  </a:lnTo>
                  <a:lnTo>
                    <a:pt x="53822" y="226965"/>
                  </a:lnTo>
                  <a:lnTo>
                    <a:pt x="59558" y="248054"/>
                  </a:lnTo>
                  <a:lnTo>
                    <a:pt x="74382" y="274521"/>
                  </a:lnTo>
                  <a:lnTo>
                    <a:pt x="77364" y="287532"/>
                  </a:lnTo>
                  <a:lnTo>
                    <a:pt x="96846" y="320967"/>
                  </a:lnTo>
                  <a:lnTo>
                    <a:pt x="104953" y="340458"/>
                  </a:lnTo>
                  <a:lnTo>
                    <a:pt x="110756" y="348114"/>
                  </a:lnTo>
                  <a:lnTo>
                    <a:pt x="113115" y="356778"/>
                  </a:lnTo>
                  <a:lnTo>
                    <a:pt x="113210" y="364233"/>
                  </a:lnTo>
                  <a:lnTo>
                    <a:pt x="113211" y="358164"/>
                  </a:lnTo>
                  <a:lnTo>
                    <a:pt x="94734" y="333004"/>
                  </a:lnTo>
                  <a:lnTo>
                    <a:pt x="91861" y="324439"/>
                  </a:lnTo>
                  <a:lnTo>
                    <a:pt x="87130" y="316875"/>
                  </a:lnTo>
                  <a:lnTo>
                    <a:pt x="84581" y="309606"/>
                  </a:lnTo>
                  <a:lnTo>
                    <a:pt x="81172" y="304815"/>
                  </a:lnTo>
                  <a:lnTo>
                    <a:pt x="77011" y="302156"/>
                  </a:lnTo>
                  <a:lnTo>
                    <a:pt x="72516" y="300180"/>
                  </a:lnTo>
                  <a:lnTo>
                    <a:pt x="63615" y="293216"/>
                  </a:lnTo>
                  <a:lnTo>
                    <a:pt x="56152" y="292888"/>
                  </a:lnTo>
                  <a:lnTo>
                    <a:pt x="62220" y="292885"/>
                  </a:lnTo>
                  <a:lnTo>
                    <a:pt x="75838" y="304742"/>
                  </a:lnTo>
                  <a:lnTo>
                    <a:pt x="94372" y="312662"/>
                  </a:lnTo>
                  <a:lnTo>
                    <a:pt x="130010" y="340516"/>
                  </a:lnTo>
                  <a:lnTo>
                    <a:pt x="165400" y="362603"/>
                  </a:lnTo>
                  <a:lnTo>
                    <a:pt x="173500" y="373935"/>
                  </a:lnTo>
                  <a:lnTo>
                    <a:pt x="177841" y="376532"/>
                  </a:lnTo>
                  <a:lnTo>
                    <a:pt x="180110" y="377225"/>
                  </a:lnTo>
                  <a:lnTo>
                    <a:pt x="181623" y="378481"/>
                  </a:lnTo>
                  <a:lnTo>
                    <a:pt x="183304" y="381992"/>
                  </a:lnTo>
                  <a:lnTo>
                    <a:pt x="184545" y="383246"/>
                  </a:lnTo>
                  <a:lnTo>
                    <a:pt x="191763" y="385745"/>
                  </a:lnTo>
                  <a:lnTo>
                    <a:pt x="191784" y="381959"/>
                  </a:lnTo>
                  <a:lnTo>
                    <a:pt x="190993" y="380843"/>
                  </a:lnTo>
                  <a:lnTo>
                    <a:pt x="189672" y="380098"/>
                  </a:lnTo>
                  <a:lnTo>
                    <a:pt x="187997" y="379602"/>
                  </a:lnTo>
                  <a:lnTo>
                    <a:pt x="181849" y="375111"/>
                  </a:lnTo>
                  <a:lnTo>
                    <a:pt x="179436" y="370970"/>
                  </a:lnTo>
                  <a:lnTo>
                    <a:pt x="177569" y="366483"/>
                  </a:lnTo>
                  <a:lnTo>
                    <a:pt x="165395" y="348281"/>
                  </a:lnTo>
                  <a:lnTo>
                    <a:pt x="158394" y="342901"/>
                  </a:lnTo>
                  <a:lnTo>
                    <a:pt x="139402" y="319311"/>
                  </a:lnTo>
                  <a:lnTo>
                    <a:pt x="125764" y="309599"/>
                  </a:lnTo>
                  <a:lnTo>
                    <a:pt x="117275" y="297653"/>
                  </a:lnTo>
                  <a:lnTo>
                    <a:pt x="112901" y="295004"/>
                  </a:lnTo>
                  <a:lnTo>
                    <a:pt x="108311" y="293033"/>
                  </a:lnTo>
                  <a:lnTo>
                    <a:pt x="92895" y="279689"/>
                  </a:lnTo>
                  <a:lnTo>
                    <a:pt x="84958" y="278626"/>
                  </a:lnTo>
                  <a:lnTo>
                    <a:pt x="117993" y="312748"/>
                  </a:lnTo>
                  <a:lnTo>
                    <a:pt x="141787" y="344878"/>
                  </a:lnTo>
                  <a:lnTo>
                    <a:pt x="156074" y="363870"/>
                  </a:lnTo>
                  <a:lnTo>
                    <a:pt x="182135" y="391177"/>
                  </a:lnTo>
                  <a:lnTo>
                    <a:pt x="183532" y="395573"/>
                  </a:lnTo>
                  <a:lnTo>
                    <a:pt x="184697" y="397062"/>
                  </a:lnTo>
                  <a:lnTo>
                    <a:pt x="191773" y="400035"/>
                  </a:lnTo>
                  <a:lnTo>
                    <a:pt x="191784" y="400038"/>
                  </a:lnTo>
                  <a:lnTo>
                    <a:pt x="187997" y="396248"/>
                  </a:lnTo>
                  <a:lnTo>
                    <a:pt x="186138" y="392270"/>
                  </a:lnTo>
                  <a:lnTo>
                    <a:pt x="185641" y="390098"/>
                  </a:lnTo>
                  <a:lnTo>
                    <a:pt x="181150" y="383248"/>
                  </a:lnTo>
                  <a:lnTo>
                    <a:pt x="167881" y="365282"/>
                  </a:lnTo>
                  <a:lnTo>
                    <a:pt x="155629" y="337368"/>
                  </a:lnTo>
                  <a:lnTo>
                    <a:pt x="134631" y="305539"/>
                  </a:lnTo>
                  <a:lnTo>
                    <a:pt x="122470" y="286225"/>
                  </a:lnTo>
                  <a:lnTo>
                    <a:pt x="120500" y="281194"/>
                  </a:lnTo>
                  <a:lnTo>
                    <a:pt x="99228" y="257472"/>
                  </a:lnTo>
                  <a:lnTo>
                    <a:pt x="102806" y="257257"/>
                  </a:lnTo>
                  <a:lnTo>
                    <a:pt x="103893" y="258020"/>
                  </a:lnTo>
                  <a:lnTo>
                    <a:pt x="104618" y="259323"/>
                  </a:lnTo>
                  <a:lnTo>
                    <a:pt x="105101" y="260985"/>
                  </a:lnTo>
                  <a:lnTo>
                    <a:pt x="106217" y="262093"/>
                  </a:lnTo>
                  <a:lnTo>
                    <a:pt x="109573" y="263325"/>
                  </a:lnTo>
                  <a:lnTo>
                    <a:pt x="110786" y="264447"/>
                  </a:lnTo>
                  <a:lnTo>
                    <a:pt x="129976" y="294302"/>
                  </a:lnTo>
                  <a:lnTo>
                    <a:pt x="151313" y="322823"/>
                  </a:lnTo>
                  <a:lnTo>
                    <a:pt x="153958" y="330268"/>
                  </a:lnTo>
                  <a:lnTo>
                    <a:pt x="155927" y="338074"/>
                  </a:lnTo>
                  <a:lnTo>
                    <a:pt x="163658" y="349554"/>
                  </a:lnTo>
                  <a:lnTo>
                    <a:pt x="172829" y="363257"/>
                  </a:lnTo>
                  <a:lnTo>
                    <a:pt x="184699" y="389663"/>
                  </a:lnTo>
                  <a:lnTo>
                    <a:pt x="186270" y="390741"/>
                  </a:lnTo>
                  <a:lnTo>
                    <a:pt x="188110" y="391460"/>
                  </a:lnTo>
                  <a:lnTo>
                    <a:pt x="189338" y="392733"/>
                  </a:lnTo>
                  <a:lnTo>
                    <a:pt x="191696" y="399709"/>
                  </a:lnTo>
                  <a:lnTo>
                    <a:pt x="191784" y="406163"/>
                  </a:lnTo>
                  <a:lnTo>
                    <a:pt x="191791" y="400945"/>
                  </a:lnTo>
                  <a:lnTo>
                    <a:pt x="186882" y="394517"/>
                  </a:lnTo>
                  <a:lnTo>
                    <a:pt x="185310" y="387909"/>
                  </a:lnTo>
                  <a:lnTo>
                    <a:pt x="184943" y="383272"/>
                  </a:lnTo>
                  <a:lnTo>
                    <a:pt x="182663" y="378565"/>
                  </a:lnTo>
                  <a:lnTo>
                    <a:pt x="179797" y="373828"/>
                  </a:lnTo>
                  <a:lnTo>
                    <a:pt x="170289" y="345934"/>
                  </a:lnTo>
                  <a:lnTo>
                    <a:pt x="164849" y="335878"/>
                  </a:lnTo>
                  <a:lnTo>
                    <a:pt x="164306" y="333453"/>
                  </a:lnTo>
                  <a:lnTo>
                    <a:pt x="156396" y="315729"/>
                  </a:lnTo>
                  <a:lnTo>
                    <a:pt x="156076" y="307271"/>
                  </a:lnTo>
                  <a:lnTo>
                    <a:pt x="156074" y="310994"/>
                  </a:lnTo>
                  <a:lnTo>
                    <a:pt x="156868" y="312101"/>
                  </a:lnTo>
                  <a:lnTo>
                    <a:pt x="159866" y="313332"/>
                  </a:lnTo>
                  <a:lnTo>
                    <a:pt x="160983" y="314454"/>
                  </a:lnTo>
                  <a:lnTo>
                    <a:pt x="164893" y="321958"/>
                  </a:lnTo>
                  <a:lnTo>
                    <a:pt x="188637" y="354141"/>
                  </a:lnTo>
                  <a:lnTo>
                    <a:pt x="199379" y="377082"/>
                  </a:lnTo>
                  <a:lnTo>
                    <a:pt x="203102" y="382693"/>
                  </a:lnTo>
                  <a:lnTo>
                    <a:pt x="207608" y="392763"/>
                  </a:lnTo>
                  <a:lnTo>
                    <a:pt x="220044" y="406853"/>
                  </a:lnTo>
                  <a:lnTo>
                    <a:pt x="220339" y="413307"/>
                  </a:lnTo>
                  <a:lnTo>
                    <a:pt x="220359" y="410234"/>
                  </a:lnTo>
                  <a:lnTo>
                    <a:pt x="219568" y="409217"/>
                  </a:lnTo>
                  <a:lnTo>
                    <a:pt x="213091" y="406570"/>
                  </a:lnTo>
                  <a:lnTo>
                    <a:pt x="179880" y="373047"/>
                  </a:lnTo>
                  <a:lnTo>
                    <a:pt x="171947" y="361792"/>
                  </a:lnTo>
                  <a:lnTo>
                    <a:pt x="151973" y="344675"/>
                  </a:lnTo>
                  <a:lnTo>
                    <a:pt x="139492" y="327241"/>
                  </a:lnTo>
                  <a:lnTo>
                    <a:pt x="116260" y="308820"/>
                  </a:lnTo>
                  <a:lnTo>
                    <a:pt x="103774" y="291504"/>
                  </a:lnTo>
                  <a:lnTo>
                    <a:pt x="90062" y="280383"/>
                  </a:lnTo>
                  <a:lnTo>
                    <a:pt x="79409" y="260227"/>
                  </a:lnTo>
                  <a:lnTo>
                    <a:pt x="53674" y="226512"/>
                  </a:lnTo>
                  <a:lnTo>
                    <a:pt x="51032" y="221582"/>
                  </a:lnTo>
                  <a:lnTo>
                    <a:pt x="49335" y="211949"/>
                  </a:lnTo>
                  <a:lnTo>
                    <a:pt x="48922" y="176599"/>
                  </a:lnTo>
                  <a:lnTo>
                    <a:pt x="49711" y="146889"/>
                  </a:lnTo>
                  <a:lnTo>
                    <a:pt x="56193" y="124692"/>
                  </a:lnTo>
                  <a:lnTo>
                    <a:pt x="68379" y="101544"/>
                  </a:lnTo>
                  <a:lnTo>
                    <a:pt x="70267" y="95926"/>
                  </a:lnTo>
                  <a:lnTo>
                    <a:pt x="74999" y="88301"/>
                  </a:lnTo>
                  <a:lnTo>
                    <a:pt x="77547" y="81014"/>
                  </a:lnTo>
                  <a:lnTo>
                    <a:pt x="82183" y="73828"/>
                  </a:lnTo>
                  <a:lnTo>
                    <a:pt x="83909" y="66672"/>
                  </a:lnTo>
                  <a:lnTo>
                    <a:pt x="84314" y="61906"/>
                  </a:lnTo>
                  <a:lnTo>
                    <a:pt x="86609" y="57142"/>
                  </a:lnTo>
                  <a:lnTo>
                    <a:pt x="89481" y="52380"/>
                  </a:lnTo>
                  <a:lnTo>
                    <a:pt x="91893" y="45235"/>
                  </a:lnTo>
                  <a:lnTo>
                    <a:pt x="97841" y="37121"/>
                  </a:lnTo>
                  <a:lnTo>
                    <a:pt x="98603" y="32336"/>
                  </a:lnTo>
                  <a:lnTo>
                    <a:pt x="98828" y="25891"/>
                  </a:lnTo>
                  <a:lnTo>
                    <a:pt x="99654" y="24401"/>
                  </a:lnTo>
                  <a:lnTo>
                    <a:pt x="100999" y="23408"/>
                  </a:lnTo>
                  <a:lnTo>
                    <a:pt x="102688" y="22746"/>
                  </a:lnTo>
                  <a:lnTo>
                    <a:pt x="103814" y="21512"/>
                  </a:lnTo>
                  <a:lnTo>
                    <a:pt x="105771" y="15388"/>
                  </a:lnTo>
                  <a:lnTo>
                    <a:pt x="105980" y="10815"/>
                  </a:lnTo>
                  <a:lnTo>
                    <a:pt x="105215" y="9588"/>
                  </a:lnTo>
                  <a:lnTo>
                    <a:pt x="103912" y="8771"/>
                  </a:lnTo>
                  <a:lnTo>
                    <a:pt x="102249" y="8225"/>
                  </a:lnTo>
                  <a:lnTo>
                    <a:pt x="101140" y="7068"/>
                  </a:lnTo>
                  <a:lnTo>
                    <a:pt x="98931" y="20"/>
                  </a:lnTo>
                  <a:lnTo>
                    <a:pt x="95133" y="0"/>
                  </a:lnTo>
                  <a:lnTo>
                    <a:pt x="94016" y="790"/>
                  </a:lnTo>
                  <a:lnTo>
                    <a:pt x="93270" y="2112"/>
                  </a:lnTo>
                  <a:lnTo>
                    <a:pt x="91781" y="7135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3" name="SMARTInkShape-546"/>
            <p:cNvSpPr/>
            <p:nvPr/>
          </p:nvSpPr>
          <p:spPr>
            <a:xfrm>
              <a:off x="5965058" y="3693319"/>
              <a:ext cx="128563" cy="114301"/>
            </a:xfrm>
            <a:custGeom>
              <a:avLst/>
              <a:gdLst/>
              <a:ahLst/>
              <a:cxnLst/>
              <a:rect l="0" t="0" r="0" b="0"/>
              <a:pathLst>
                <a:path w="128563" h="114301">
                  <a:moveTo>
                    <a:pt x="64267" y="0"/>
                  </a:moveTo>
                  <a:lnTo>
                    <a:pt x="60475" y="0"/>
                  </a:lnTo>
                  <a:lnTo>
                    <a:pt x="41323" y="6151"/>
                  </a:lnTo>
                  <a:lnTo>
                    <a:pt x="39446" y="7275"/>
                  </a:lnTo>
                  <a:lnTo>
                    <a:pt x="38195" y="8819"/>
                  </a:lnTo>
                  <a:lnTo>
                    <a:pt x="36011" y="12651"/>
                  </a:lnTo>
                  <a:lnTo>
                    <a:pt x="32394" y="16999"/>
                  </a:lnTo>
                  <a:lnTo>
                    <a:pt x="28141" y="19461"/>
                  </a:lnTo>
                  <a:lnTo>
                    <a:pt x="18943" y="21042"/>
                  </a:lnTo>
                  <a:lnTo>
                    <a:pt x="17382" y="21965"/>
                  </a:lnTo>
                  <a:lnTo>
                    <a:pt x="16341" y="23375"/>
                  </a:lnTo>
                  <a:lnTo>
                    <a:pt x="15648" y="25108"/>
                  </a:lnTo>
                  <a:lnTo>
                    <a:pt x="14392" y="26264"/>
                  </a:lnTo>
                  <a:lnTo>
                    <a:pt x="10880" y="27548"/>
                  </a:lnTo>
                  <a:lnTo>
                    <a:pt x="9625" y="28684"/>
                  </a:lnTo>
                  <a:lnTo>
                    <a:pt x="7446" y="34636"/>
                  </a:lnTo>
                  <a:lnTo>
                    <a:pt x="5147" y="35237"/>
                  </a:lnTo>
                  <a:lnTo>
                    <a:pt x="3423" y="35398"/>
                  </a:lnTo>
                  <a:lnTo>
                    <a:pt x="2272" y="36298"/>
                  </a:lnTo>
                  <a:lnTo>
                    <a:pt x="0" y="42773"/>
                  </a:lnTo>
                  <a:lnTo>
                    <a:pt x="6823" y="49710"/>
                  </a:lnTo>
                  <a:lnTo>
                    <a:pt x="13241" y="49980"/>
                  </a:lnTo>
                  <a:lnTo>
                    <a:pt x="19764" y="54910"/>
                  </a:lnTo>
                  <a:lnTo>
                    <a:pt x="26386" y="56486"/>
                  </a:lnTo>
                  <a:lnTo>
                    <a:pt x="42867" y="57124"/>
                  </a:lnTo>
                  <a:lnTo>
                    <a:pt x="45238" y="57926"/>
                  </a:lnTo>
                  <a:lnTo>
                    <a:pt x="46818" y="59255"/>
                  </a:lnTo>
                  <a:lnTo>
                    <a:pt x="47872" y="60934"/>
                  </a:lnTo>
                  <a:lnTo>
                    <a:pt x="49369" y="62054"/>
                  </a:lnTo>
                  <a:lnTo>
                    <a:pt x="57473" y="65968"/>
                  </a:lnTo>
                  <a:lnTo>
                    <a:pt x="62041" y="69006"/>
                  </a:lnTo>
                  <a:lnTo>
                    <a:pt x="69075" y="70717"/>
                  </a:lnTo>
                  <a:lnTo>
                    <a:pt x="73812" y="71117"/>
                  </a:lnTo>
                  <a:lnTo>
                    <a:pt x="78563" y="73412"/>
                  </a:lnTo>
                  <a:lnTo>
                    <a:pt x="83321" y="76283"/>
                  </a:lnTo>
                  <a:lnTo>
                    <a:pt x="91432" y="78278"/>
                  </a:lnTo>
                  <a:lnTo>
                    <a:pt x="98266" y="83431"/>
                  </a:lnTo>
                  <a:lnTo>
                    <a:pt x="102661" y="84705"/>
                  </a:lnTo>
                  <a:lnTo>
                    <a:pt x="104151" y="85839"/>
                  </a:lnTo>
                  <a:lnTo>
                    <a:pt x="113246" y="98924"/>
                  </a:lnTo>
                  <a:lnTo>
                    <a:pt x="117761" y="99690"/>
                  </a:lnTo>
                  <a:lnTo>
                    <a:pt x="118980" y="100591"/>
                  </a:lnTo>
                  <a:lnTo>
                    <a:pt x="121389" y="107066"/>
                  </a:lnTo>
                  <a:lnTo>
                    <a:pt x="128562" y="1143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72" name="SMARTInkShape-Group233"/>
          <p:cNvGrpSpPr/>
          <p:nvPr/>
        </p:nvGrpSpPr>
        <p:grpSpPr>
          <a:xfrm>
            <a:off x="1593056" y="5579270"/>
            <a:ext cx="728664" cy="285751"/>
            <a:chOff x="1593056" y="5579270"/>
            <a:chExt cx="728664" cy="285751"/>
          </a:xfrm>
        </p:grpSpPr>
        <p:sp>
          <p:nvSpPr>
            <p:cNvPr id="3265" name="SMARTInkShape-547"/>
            <p:cNvSpPr/>
            <p:nvPr/>
          </p:nvSpPr>
          <p:spPr>
            <a:xfrm>
              <a:off x="2321719" y="5579270"/>
              <a:ext cx="1" cy="7144"/>
            </a:xfrm>
            <a:custGeom>
              <a:avLst/>
              <a:gdLst/>
              <a:ahLst/>
              <a:cxnLst/>
              <a:rect l="0" t="0" r="0" b="0"/>
              <a:pathLst>
                <a:path w="1" h="7144">
                  <a:moveTo>
                    <a:pt x="0" y="0"/>
                  </a:moveTo>
                  <a:lnTo>
                    <a:pt x="0" y="714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6" name="SMARTInkShape-548"/>
            <p:cNvSpPr/>
            <p:nvPr/>
          </p:nvSpPr>
          <p:spPr>
            <a:xfrm>
              <a:off x="2314575" y="5736430"/>
              <a:ext cx="7145" cy="128591"/>
            </a:xfrm>
            <a:custGeom>
              <a:avLst/>
              <a:gdLst/>
              <a:ahLst/>
              <a:cxnLst/>
              <a:rect l="0" t="0" r="0" b="0"/>
              <a:pathLst>
                <a:path w="7145" h="128591">
                  <a:moveTo>
                    <a:pt x="7144" y="0"/>
                  </a:moveTo>
                  <a:lnTo>
                    <a:pt x="3351" y="0"/>
                  </a:lnTo>
                  <a:lnTo>
                    <a:pt x="2234" y="795"/>
                  </a:lnTo>
                  <a:lnTo>
                    <a:pt x="1489" y="2118"/>
                  </a:lnTo>
                  <a:lnTo>
                    <a:pt x="196" y="7277"/>
                  </a:lnTo>
                  <a:lnTo>
                    <a:pt x="0" y="42581"/>
                  </a:lnTo>
                  <a:lnTo>
                    <a:pt x="0" y="76206"/>
                  </a:lnTo>
                  <a:lnTo>
                    <a:pt x="0" y="110532"/>
                  </a:lnTo>
                  <a:lnTo>
                    <a:pt x="0" y="12859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7" name="SMARTInkShape-549"/>
            <p:cNvSpPr/>
            <p:nvPr/>
          </p:nvSpPr>
          <p:spPr>
            <a:xfrm>
              <a:off x="1814516" y="5657858"/>
              <a:ext cx="114298" cy="142868"/>
            </a:xfrm>
            <a:custGeom>
              <a:avLst/>
              <a:gdLst/>
              <a:ahLst/>
              <a:cxnLst/>
              <a:rect l="0" t="0" r="0" b="0"/>
              <a:pathLst>
                <a:path w="114298" h="142868">
                  <a:moveTo>
                    <a:pt x="50003" y="28567"/>
                  </a:moveTo>
                  <a:lnTo>
                    <a:pt x="25101" y="28567"/>
                  </a:lnTo>
                  <a:lnTo>
                    <a:pt x="20944" y="30684"/>
                  </a:lnTo>
                  <a:lnTo>
                    <a:pt x="8249" y="41774"/>
                  </a:lnTo>
                  <a:lnTo>
                    <a:pt x="7469" y="46327"/>
                  </a:lnTo>
                  <a:lnTo>
                    <a:pt x="6565" y="47551"/>
                  </a:lnTo>
                  <a:lnTo>
                    <a:pt x="3445" y="48911"/>
                  </a:lnTo>
                  <a:lnTo>
                    <a:pt x="2296" y="50067"/>
                  </a:lnTo>
                  <a:lnTo>
                    <a:pt x="1018" y="53469"/>
                  </a:lnTo>
                  <a:lnTo>
                    <a:pt x="0" y="87837"/>
                  </a:lnTo>
                  <a:lnTo>
                    <a:pt x="792" y="95391"/>
                  </a:lnTo>
                  <a:lnTo>
                    <a:pt x="6846" y="112794"/>
                  </a:lnTo>
                  <a:lnTo>
                    <a:pt x="7053" y="117641"/>
                  </a:lnTo>
                  <a:lnTo>
                    <a:pt x="7876" y="118906"/>
                  </a:lnTo>
                  <a:lnTo>
                    <a:pt x="9218" y="119749"/>
                  </a:lnTo>
                  <a:lnTo>
                    <a:pt x="10907" y="120311"/>
                  </a:lnTo>
                  <a:lnTo>
                    <a:pt x="20138" y="127488"/>
                  </a:lnTo>
                  <a:lnTo>
                    <a:pt x="27465" y="128483"/>
                  </a:lnTo>
                  <a:lnTo>
                    <a:pt x="41770" y="128579"/>
                  </a:lnTo>
                  <a:lnTo>
                    <a:pt x="53473" y="117938"/>
                  </a:lnTo>
                  <a:lnTo>
                    <a:pt x="55514" y="113796"/>
                  </a:lnTo>
                  <a:lnTo>
                    <a:pt x="57725" y="102320"/>
                  </a:lnTo>
                  <a:lnTo>
                    <a:pt x="62758" y="92848"/>
                  </a:lnTo>
                  <a:lnTo>
                    <a:pt x="66395" y="58631"/>
                  </a:lnTo>
                  <a:lnTo>
                    <a:pt x="69194" y="53041"/>
                  </a:lnTo>
                  <a:lnTo>
                    <a:pt x="71139" y="40560"/>
                  </a:lnTo>
                  <a:lnTo>
                    <a:pt x="71434" y="5205"/>
                  </a:lnTo>
                  <a:lnTo>
                    <a:pt x="71434" y="297"/>
                  </a:lnTo>
                  <a:lnTo>
                    <a:pt x="78284" y="0"/>
                  </a:lnTo>
                  <a:lnTo>
                    <a:pt x="78570" y="10634"/>
                  </a:lnTo>
                  <a:lnTo>
                    <a:pt x="80691" y="14776"/>
                  </a:lnTo>
                  <a:lnTo>
                    <a:pt x="84728" y="20110"/>
                  </a:lnTo>
                  <a:lnTo>
                    <a:pt x="85525" y="26867"/>
                  </a:lnTo>
                  <a:lnTo>
                    <a:pt x="85634" y="31251"/>
                  </a:lnTo>
                  <a:lnTo>
                    <a:pt x="87799" y="35845"/>
                  </a:lnTo>
                  <a:lnTo>
                    <a:pt x="90614" y="40533"/>
                  </a:lnTo>
                  <a:lnTo>
                    <a:pt x="92421" y="50011"/>
                  </a:lnTo>
                  <a:lnTo>
                    <a:pt x="92777" y="59526"/>
                  </a:lnTo>
                  <a:lnTo>
                    <a:pt x="94943" y="64287"/>
                  </a:lnTo>
                  <a:lnTo>
                    <a:pt x="97757" y="69049"/>
                  </a:lnTo>
                  <a:lnTo>
                    <a:pt x="99564" y="78572"/>
                  </a:lnTo>
                  <a:lnTo>
                    <a:pt x="99713" y="80955"/>
                  </a:lnTo>
                  <a:lnTo>
                    <a:pt x="101994" y="85717"/>
                  </a:lnTo>
                  <a:lnTo>
                    <a:pt x="104860" y="90480"/>
                  </a:lnTo>
                  <a:lnTo>
                    <a:pt x="106700" y="100005"/>
                  </a:lnTo>
                  <a:lnTo>
                    <a:pt x="107150" y="124810"/>
                  </a:lnTo>
                  <a:lnTo>
                    <a:pt x="109268" y="129021"/>
                  </a:lnTo>
                  <a:lnTo>
                    <a:pt x="113303" y="134399"/>
                  </a:lnTo>
                  <a:lnTo>
                    <a:pt x="114297" y="14286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8" name="SMARTInkShape-550"/>
            <p:cNvSpPr/>
            <p:nvPr/>
          </p:nvSpPr>
          <p:spPr>
            <a:xfrm>
              <a:off x="2035995" y="5672138"/>
              <a:ext cx="85700" cy="150018"/>
            </a:xfrm>
            <a:custGeom>
              <a:avLst/>
              <a:gdLst/>
              <a:ahLst/>
              <a:cxnLst/>
              <a:rect l="0" t="0" r="0" b="0"/>
              <a:pathLst>
                <a:path w="85700" h="150018">
                  <a:moveTo>
                    <a:pt x="42836" y="35717"/>
                  </a:moveTo>
                  <a:lnTo>
                    <a:pt x="8137" y="35717"/>
                  </a:lnTo>
                  <a:lnTo>
                    <a:pt x="7797" y="36512"/>
                  </a:lnTo>
                  <a:lnTo>
                    <a:pt x="6341" y="48369"/>
                  </a:lnTo>
                  <a:lnTo>
                    <a:pt x="2213" y="54989"/>
                  </a:lnTo>
                  <a:lnTo>
                    <a:pt x="269" y="62911"/>
                  </a:lnTo>
                  <a:lnTo>
                    <a:pt x="0" y="74115"/>
                  </a:lnTo>
                  <a:lnTo>
                    <a:pt x="2102" y="78713"/>
                  </a:lnTo>
                  <a:lnTo>
                    <a:pt x="4888" y="83402"/>
                  </a:lnTo>
                  <a:lnTo>
                    <a:pt x="6677" y="92880"/>
                  </a:lnTo>
                  <a:lnTo>
                    <a:pt x="6824" y="95257"/>
                  </a:lnTo>
                  <a:lnTo>
                    <a:pt x="9104" y="100015"/>
                  </a:lnTo>
                  <a:lnTo>
                    <a:pt x="11969" y="104776"/>
                  </a:lnTo>
                  <a:lnTo>
                    <a:pt x="13808" y="114300"/>
                  </a:lnTo>
                  <a:lnTo>
                    <a:pt x="13959" y="116682"/>
                  </a:lnTo>
                  <a:lnTo>
                    <a:pt x="14854" y="118268"/>
                  </a:lnTo>
                  <a:lnTo>
                    <a:pt x="16244" y="119326"/>
                  </a:lnTo>
                  <a:lnTo>
                    <a:pt x="17964" y="120032"/>
                  </a:lnTo>
                  <a:lnTo>
                    <a:pt x="19111" y="121296"/>
                  </a:lnTo>
                  <a:lnTo>
                    <a:pt x="20385" y="124817"/>
                  </a:lnTo>
                  <a:lnTo>
                    <a:pt x="21519" y="126074"/>
                  </a:lnTo>
                  <a:lnTo>
                    <a:pt x="24895" y="127470"/>
                  </a:lnTo>
                  <a:lnTo>
                    <a:pt x="26113" y="128636"/>
                  </a:lnTo>
                  <a:lnTo>
                    <a:pt x="27466" y="132048"/>
                  </a:lnTo>
                  <a:lnTo>
                    <a:pt x="28621" y="133276"/>
                  </a:lnTo>
                  <a:lnTo>
                    <a:pt x="35761" y="136309"/>
                  </a:lnTo>
                  <a:lnTo>
                    <a:pt x="41748" y="141853"/>
                  </a:lnTo>
                  <a:lnTo>
                    <a:pt x="46306" y="142572"/>
                  </a:lnTo>
                  <a:lnTo>
                    <a:pt x="47531" y="141878"/>
                  </a:lnTo>
                  <a:lnTo>
                    <a:pt x="48347" y="140623"/>
                  </a:lnTo>
                  <a:lnTo>
                    <a:pt x="48891" y="138993"/>
                  </a:lnTo>
                  <a:lnTo>
                    <a:pt x="50048" y="137905"/>
                  </a:lnTo>
                  <a:lnTo>
                    <a:pt x="57192" y="135128"/>
                  </a:lnTo>
                  <a:lnTo>
                    <a:pt x="60594" y="132023"/>
                  </a:lnTo>
                  <a:lnTo>
                    <a:pt x="62635" y="127998"/>
                  </a:lnTo>
                  <a:lnTo>
                    <a:pt x="63179" y="125814"/>
                  </a:lnTo>
                  <a:lnTo>
                    <a:pt x="69778" y="114248"/>
                  </a:lnTo>
                  <a:lnTo>
                    <a:pt x="71399" y="79022"/>
                  </a:lnTo>
                  <a:lnTo>
                    <a:pt x="71411" y="48625"/>
                  </a:lnTo>
                  <a:lnTo>
                    <a:pt x="69295" y="43307"/>
                  </a:lnTo>
                  <a:lnTo>
                    <a:pt x="66502" y="38297"/>
                  </a:lnTo>
                  <a:lnTo>
                    <a:pt x="64709" y="28613"/>
                  </a:lnTo>
                  <a:lnTo>
                    <a:pt x="64293" y="15700"/>
                  </a:lnTo>
                  <a:lnTo>
                    <a:pt x="58119" y="8260"/>
                  </a:lnTo>
                  <a:lnTo>
                    <a:pt x="57124" y="3"/>
                  </a:lnTo>
                  <a:lnTo>
                    <a:pt x="57124" y="0"/>
                  </a:lnTo>
                  <a:lnTo>
                    <a:pt x="57124" y="24134"/>
                  </a:lnTo>
                  <a:lnTo>
                    <a:pt x="57918" y="25615"/>
                  </a:lnTo>
                  <a:lnTo>
                    <a:pt x="59240" y="26601"/>
                  </a:lnTo>
                  <a:lnTo>
                    <a:pt x="60916" y="27259"/>
                  </a:lnTo>
                  <a:lnTo>
                    <a:pt x="62033" y="28492"/>
                  </a:lnTo>
                  <a:lnTo>
                    <a:pt x="63275" y="31977"/>
                  </a:lnTo>
                  <a:lnTo>
                    <a:pt x="65044" y="54786"/>
                  </a:lnTo>
                  <a:lnTo>
                    <a:pt x="69918" y="64297"/>
                  </a:lnTo>
                  <a:lnTo>
                    <a:pt x="72188" y="97435"/>
                  </a:lnTo>
                  <a:lnTo>
                    <a:pt x="77062" y="107117"/>
                  </a:lnTo>
                  <a:lnTo>
                    <a:pt x="78553" y="134614"/>
                  </a:lnTo>
                  <a:lnTo>
                    <a:pt x="85404" y="142550"/>
                  </a:lnTo>
                  <a:lnTo>
                    <a:pt x="85699" y="15001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9" name="SMARTInkShape-551"/>
            <p:cNvSpPr/>
            <p:nvPr/>
          </p:nvSpPr>
          <p:spPr>
            <a:xfrm>
              <a:off x="2164556" y="5664995"/>
              <a:ext cx="107158" cy="178591"/>
            </a:xfrm>
            <a:custGeom>
              <a:avLst/>
              <a:gdLst/>
              <a:ahLst/>
              <a:cxnLst/>
              <a:rect l="0" t="0" r="0" b="0"/>
              <a:pathLst>
                <a:path w="107158" h="178591">
                  <a:moveTo>
                    <a:pt x="7144" y="28575"/>
                  </a:moveTo>
                  <a:lnTo>
                    <a:pt x="294" y="28575"/>
                  </a:lnTo>
                  <a:lnTo>
                    <a:pt x="0" y="59852"/>
                  </a:lnTo>
                  <a:lnTo>
                    <a:pt x="2117" y="64436"/>
                  </a:lnTo>
                  <a:lnTo>
                    <a:pt x="4910" y="69119"/>
                  </a:lnTo>
                  <a:lnTo>
                    <a:pt x="6703" y="78593"/>
                  </a:lnTo>
                  <a:lnTo>
                    <a:pt x="7136" y="102393"/>
                  </a:lnTo>
                  <a:lnTo>
                    <a:pt x="9257" y="107155"/>
                  </a:lnTo>
                  <a:lnTo>
                    <a:pt x="12052" y="111918"/>
                  </a:lnTo>
                  <a:lnTo>
                    <a:pt x="13846" y="121443"/>
                  </a:lnTo>
                  <a:lnTo>
                    <a:pt x="14280" y="152105"/>
                  </a:lnTo>
                  <a:lnTo>
                    <a:pt x="16401" y="157030"/>
                  </a:lnTo>
                  <a:lnTo>
                    <a:pt x="19196" y="161866"/>
                  </a:lnTo>
                  <a:lnTo>
                    <a:pt x="21235" y="171296"/>
                  </a:lnTo>
                  <a:lnTo>
                    <a:pt x="21344" y="174821"/>
                  </a:lnTo>
                  <a:lnTo>
                    <a:pt x="22167" y="176078"/>
                  </a:lnTo>
                  <a:lnTo>
                    <a:pt x="23509" y="176917"/>
                  </a:lnTo>
                  <a:lnTo>
                    <a:pt x="28567" y="178590"/>
                  </a:lnTo>
                  <a:lnTo>
                    <a:pt x="34725" y="172442"/>
                  </a:lnTo>
                  <a:lnTo>
                    <a:pt x="35424" y="167951"/>
                  </a:lnTo>
                  <a:lnTo>
                    <a:pt x="35717" y="134333"/>
                  </a:lnTo>
                  <a:lnTo>
                    <a:pt x="35719" y="100989"/>
                  </a:lnTo>
                  <a:lnTo>
                    <a:pt x="35719" y="65289"/>
                  </a:lnTo>
                  <a:lnTo>
                    <a:pt x="35719" y="40568"/>
                  </a:lnTo>
                  <a:lnTo>
                    <a:pt x="37836" y="35756"/>
                  </a:lnTo>
                  <a:lnTo>
                    <a:pt x="40629" y="30972"/>
                  </a:lnTo>
                  <a:lnTo>
                    <a:pt x="42569" y="22843"/>
                  </a:lnTo>
                  <a:lnTo>
                    <a:pt x="42863" y="7"/>
                  </a:lnTo>
                  <a:lnTo>
                    <a:pt x="49014" y="0"/>
                  </a:lnTo>
                  <a:lnTo>
                    <a:pt x="49345" y="793"/>
                  </a:lnTo>
                  <a:lnTo>
                    <a:pt x="49999" y="17697"/>
                  </a:lnTo>
                  <a:lnTo>
                    <a:pt x="50795" y="18941"/>
                  </a:lnTo>
                  <a:lnTo>
                    <a:pt x="52120" y="19771"/>
                  </a:lnTo>
                  <a:lnTo>
                    <a:pt x="53797" y="20324"/>
                  </a:lnTo>
                  <a:lnTo>
                    <a:pt x="54915" y="21487"/>
                  </a:lnTo>
                  <a:lnTo>
                    <a:pt x="56157" y="24895"/>
                  </a:lnTo>
                  <a:lnTo>
                    <a:pt x="57748" y="33550"/>
                  </a:lnTo>
                  <a:lnTo>
                    <a:pt x="62002" y="40544"/>
                  </a:lnTo>
                  <a:lnTo>
                    <a:pt x="63841" y="50017"/>
                  </a:lnTo>
                  <a:lnTo>
                    <a:pt x="64205" y="59532"/>
                  </a:lnTo>
                  <a:lnTo>
                    <a:pt x="65028" y="61119"/>
                  </a:lnTo>
                  <a:lnTo>
                    <a:pt x="66371" y="62177"/>
                  </a:lnTo>
                  <a:lnTo>
                    <a:pt x="68060" y="62882"/>
                  </a:lnTo>
                  <a:lnTo>
                    <a:pt x="69186" y="64146"/>
                  </a:lnTo>
                  <a:lnTo>
                    <a:pt x="71141" y="70319"/>
                  </a:lnTo>
                  <a:lnTo>
                    <a:pt x="71350" y="74898"/>
                  </a:lnTo>
                  <a:lnTo>
                    <a:pt x="73515" y="79060"/>
                  </a:lnTo>
                  <a:lnTo>
                    <a:pt x="77581" y="84408"/>
                  </a:lnTo>
                  <a:lnTo>
                    <a:pt x="78494" y="91759"/>
                  </a:lnTo>
                  <a:lnTo>
                    <a:pt x="78556" y="96331"/>
                  </a:lnTo>
                  <a:lnTo>
                    <a:pt x="79358" y="97558"/>
                  </a:lnTo>
                  <a:lnTo>
                    <a:pt x="80687" y="98376"/>
                  </a:lnTo>
                  <a:lnTo>
                    <a:pt x="82366" y="98921"/>
                  </a:lnTo>
                  <a:lnTo>
                    <a:pt x="83486" y="100078"/>
                  </a:lnTo>
                  <a:lnTo>
                    <a:pt x="85638" y="106833"/>
                  </a:lnTo>
                  <a:lnTo>
                    <a:pt x="85725" y="114300"/>
                  </a:lnTo>
                  <a:lnTo>
                    <a:pt x="85725" y="89464"/>
                  </a:lnTo>
                  <a:lnTo>
                    <a:pt x="87842" y="85270"/>
                  </a:lnTo>
                  <a:lnTo>
                    <a:pt x="90635" y="80760"/>
                  </a:lnTo>
                  <a:lnTo>
                    <a:pt x="92575" y="72821"/>
                  </a:lnTo>
                  <a:lnTo>
                    <a:pt x="92869" y="37354"/>
                  </a:lnTo>
                  <a:lnTo>
                    <a:pt x="92869" y="32249"/>
                  </a:lnTo>
                  <a:lnTo>
                    <a:pt x="93663" y="31024"/>
                  </a:lnTo>
                  <a:lnTo>
                    <a:pt x="94986" y="30207"/>
                  </a:lnTo>
                  <a:lnTo>
                    <a:pt x="99719" y="28669"/>
                  </a:lnTo>
                  <a:lnTo>
                    <a:pt x="100013" y="21430"/>
                  </a:lnTo>
                  <a:lnTo>
                    <a:pt x="107157" y="2143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0" name="SMARTInkShape-552"/>
            <p:cNvSpPr/>
            <p:nvPr/>
          </p:nvSpPr>
          <p:spPr>
            <a:xfrm>
              <a:off x="1978819" y="5593555"/>
              <a:ext cx="7145" cy="214316"/>
            </a:xfrm>
            <a:custGeom>
              <a:avLst/>
              <a:gdLst/>
              <a:ahLst/>
              <a:cxnLst/>
              <a:rect l="0" t="0" r="0" b="0"/>
              <a:pathLst>
                <a:path w="7145" h="214316">
                  <a:moveTo>
                    <a:pt x="0" y="0"/>
                  </a:moveTo>
                  <a:lnTo>
                    <a:pt x="0" y="34152"/>
                  </a:lnTo>
                  <a:lnTo>
                    <a:pt x="0" y="69793"/>
                  </a:lnTo>
                  <a:lnTo>
                    <a:pt x="0" y="102345"/>
                  </a:lnTo>
                  <a:lnTo>
                    <a:pt x="0" y="137792"/>
                  </a:lnTo>
                  <a:lnTo>
                    <a:pt x="0" y="171317"/>
                  </a:lnTo>
                  <a:lnTo>
                    <a:pt x="0" y="202407"/>
                  </a:lnTo>
                  <a:lnTo>
                    <a:pt x="2116" y="207169"/>
                  </a:lnTo>
                  <a:lnTo>
                    <a:pt x="7144" y="214315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1" name="SMARTInkShape-553"/>
            <p:cNvSpPr/>
            <p:nvPr/>
          </p:nvSpPr>
          <p:spPr>
            <a:xfrm>
              <a:off x="1593056" y="5579295"/>
              <a:ext cx="171451" cy="242861"/>
            </a:xfrm>
            <a:custGeom>
              <a:avLst/>
              <a:gdLst/>
              <a:ahLst/>
              <a:cxnLst/>
              <a:rect l="0" t="0" r="0" b="0"/>
              <a:pathLst>
                <a:path w="171451" h="242861">
                  <a:moveTo>
                    <a:pt x="14288" y="242860"/>
                  </a:moveTo>
                  <a:lnTo>
                    <a:pt x="7231" y="242860"/>
                  </a:lnTo>
                  <a:lnTo>
                    <a:pt x="7152" y="236710"/>
                  </a:lnTo>
                  <a:lnTo>
                    <a:pt x="6355" y="236379"/>
                  </a:lnTo>
                  <a:lnTo>
                    <a:pt x="26" y="235720"/>
                  </a:lnTo>
                  <a:lnTo>
                    <a:pt x="0" y="202165"/>
                  </a:lnTo>
                  <a:lnTo>
                    <a:pt x="0" y="197521"/>
                  </a:lnTo>
                  <a:lnTo>
                    <a:pt x="2117" y="192812"/>
                  </a:lnTo>
                  <a:lnTo>
                    <a:pt x="4910" y="188073"/>
                  </a:lnTo>
                  <a:lnTo>
                    <a:pt x="6703" y="178564"/>
                  </a:lnTo>
                  <a:lnTo>
                    <a:pt x="7933" y="144632"/>
                  </a:lnTo>
                  <a:lnTo>
                    <a:pt x="13625" y="124479"/>
                  </a:lnTo>
                  <a:lnTo>
                    <a:pt x="15064" y="95111"/>
                  </a:lnTo>
                  <a:lnTo>
                    <a:pt x="23106" y="71892"/>
                  </a:lnTo>
                  <a:lnTo>
                    <a:pt x="26144" y="66863"/>
                  </a:lnTo>
                  <a:lnTo>
                    <a:pt x="27855" y="58775"/>
                  </a:lnTo>
                  <a:lnTo>
                    <a:pt x="29156" y="47471"/>
                  </a:lnTo>
                  <a:lnTo>
                    <a:pt x="37382" y="28681"/>
                  </a:lnTo>
                  <a:lnTo>
                    <a:pt x="41780" y="22842"/>
                  </a:lnTo>
                  <a:lnTo>
                    <a:pt x="42542" y="18039"/>
                  </a:lnTo>
                  <a:lnTo>
                    <a:pt x="43443" y="16780"/>
                  </a:lnTo>
                  <a:lnTo>
                    <a:pt x="44837" y="15939"/>
                  </a:lnTo>
                  <a:lnTo>
                    <a:pt x="46560" y="15381"/>
                  </a:lnTo>
                  <a:lnTo>
                    <a:pt x="47709" y="14214"/>
                  </a:lnTo>
                  <a:lnTo>
                    <a:pt x="49999" y="7146"/>
                  </a:lnTo>
                  <a:lnTo>
                    <a:pt x="56856" y="7118"/>
                  </a:lnTo>
                  <a:lnTo>
                    <a:pt x="57143" y="17759"/>
                  </a:lnTo>
                  <a:lnTo>
                    <a:pt x="59263" y="21901"/>
                  </a:lnTo>
                  <a:lnTo>
                    <a:pt x="62058" y="26388"/>
                  </a:lnTo>
                  <a:lnTo>
                    <a:pt x="63852" y="35736"/>
                  </a:lnTo>
                  <a:lnTo>
                    <a:pt x="64292" y="70442"/>
                  </a:lnTo>
                  <a:lnTo>
                    <a:pt x="64294" y="105601"/>
                  </a:lnTo>
                  <a:lnTo>
                    <a:pt x="64294" y="137810"/>
                  </a:lnTo>
                  <a:lnTo>
                    <a:pt x="65088" y="145372"/>
                  </a:lnTo>
                  <a:lnTo>
                    <a:pt x="71144" y="162782"/>
                  </a:lnTo>
                  <a:lnTo>
                    <a:pt x="71430" y="174883"/>
                  </a:lnTo>
                  <a:lnTo>
                    <a:pt x="72226" y="176111"/>
                  </a:lnTo>
                  <a:lnTo>
                    <a:pt x="73551" y="176930"/>
                  </a:lnTo>
                  <a:lnTo>
                    <a:pt x="78556" y="178559"/>
                  </a:lnTo>
                  <a:lnTo>
                    <a:pt x="85430" y="178568"/>
                  </a:lnTo>
                  <a:lnTo>
                    <a:pt x="86519" y="150911"/>
                  </a:lnTo>
                  <a:lnTo>
                    <a:pt x="91876" y="134228"/>
                  </a:lnTo>
                  <a:lnTo>
                    <a:pt x="93466" y="123978"/>
                  </a:lnTo>
                  <a:lnTo>
                    <a:pt x="97720" y="115914"/>
                  </a:lnTo>
                  <a:lnTo>
                    <a:pt x="100605" y="95890"/>
                  </a:lnTo>
                  <a:lnTo>
                    <a:pt x="104863" y="87484"/>
                  </a:lnTo>
                  <a:lnTo>
                    <a:pt x="107271" y="76085"/>
                  </a:lnTo>
                  <a:lnTo>
                    <a:pt x="112677" y="64720"/>
                  </a:lnTo>
                  <a:lnTo>
                    <a:pt x="113218" y="62189"/>
                  </a:lnTo>
                  <a:lnTo>
                    <a:pt x="119812" y="47903"/>
                  </a:lnTo>
                  <a:lnTo>
                    <a:pt x="121122" y="34312"/>
                  </a:lnTo>
                  <a:lnTo>
                    <a:pt x="122023" y="32391"/>
                  </a:lnTo>
                  <a:lnTo>
                    <a:pt x="123417" y="31110"/>
                  </a:lnTo>
                  <a:lnTo>
                    <a:pt x="125141" y="30256"/>
                  </a:lnTo>
                  <a:lnTo>
                    <a:pt x="126290" y="28894"/>
                  </a:lnTo>
                  <a:lnTo>
                    <a:pt x="130250" y="21003"/>
                  </a:lnTo>
                  <a:lnTo>
                    <a:pt x="133295" y="16463"/>
                  </a:lnTo>
                  <a:lnTo>
                    <a:pt x="134649" y="11800"/>
                  </a:lnTo>
                  <a:lnTo>
                    <a:pt x="135803" y="10239"/>
                  </a:lnTo>
                  <a:lnTo>
                    <a:pt x="137367" y="9200"/>
                  </a:lnTo>
                  <a:lnTo>
                    <a:pt x="141787" y="7528"/>
                  </a:lnTo>
                  <a:lnTo>
                    <a:pt x="149696" y="278"/>
                  </a:lnTo>
                  <a:lnTo>
                    <a:pt x="156141" y="0"/>
                  </a:lnTo>
                  <a:lnTo>
                    <a:pt x="156482" y="785"/>
                  </a:lnTo>
                  <a:lnTo>
                    <a:pt x="157136" y="6824"/>
                  </a:lnTo>
                  <a:lnTo>
                    <a:pt x="162067" y="12763"/>
                  </a:lnTo>
                  <a:lnTo>
                    <a:pt x="163643" y="19285"/>
                  </a:lnTo>
                  <a:lnTo>
                    <a:pt x="164281" y="38084"/>
                  </a:lnTo>
                  <a:lnTo>
                    <a:pt x="166412" y="42841"/>
                  </a:lnTo>
                  <a:lnTo>
                    <a:pt x="169211" y="47601"/>
                  </a:lnTo>
                  <a:lnTo>
                    <a:pt x="170787" y="55537"/>
                  </a:lnTo>
                  <a:lnTo>
                    <a:pt x="171439" y="87685"/>
                  </a:lnTo>
                  <a:lnTo>
                    <a:pt x="171450" y="115361"/>
                  </a:lnTo>
                  <a:lnTo>
                    <a:pt x="169333" y="120842"/>
                  </a:lnTo>
                  <a:lnTo>
                    <a:pt x="167658" y="123415"/>
                  </a:lnTo>
                  <a:lnTo>
                    <a:pt x="165299" y="134621"/>
                  </a:lnTo>
                  <a:lnTo>
                    <a:pt x="164318" y="169894"/>
                  </a:lnTo>
                  <a:lnTo>
                    <a:pt x="164307" y="205467"/>
                  </a:lnTo>
                  <a:lnTo>
                    <a:pt x="164307" y="214190"/>
                  </a:lnTo>
                  <a:lnTo>
                    <a:pt x="168099" y="214258"/>
                  </a:lnTo>
                  <a:lnTo>
                    <a:pt x="169216" y="215061"/>
                  </a:lnTo>
                  <a:lnTo>
                    <a:pt x="171450" y="22143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1032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Great rivers of Africa</a:t>
            </a:r>
          </a:p>
          <a:p>
            <a:pPr lvl="1"/>
            <a:r>
              <a:rPr lang="en-US" dirty="0" smtClean="0"/>
              <a:t>Originate in high plateaus and make their way to sea</a:t>
            </a:r>
          </a:p>
          <a:p>
            <a:pPr lvl="2"/>
            <a:r>
              <a:rPr lang="en-US" dirty="0" smtClean="0"/>
              <a:t>Cannot navigate from mouth to source</a:t>
            </a:r>
          </a:p>
          <a:p>
            <a:r>
              <a:rPr lang="en-US" dirty="0" smtClean="0"/>
              <a:t>Land of Lakes</a:t>
            </a:r>
          </a:p>
          <a:p>
            <a:pPr lvl="1"/>
            <a:r>
              <a:rPr lang="en-US" dirty="0" smtClean="0"/>
              <a:t>Lake Tanganyika, Lake Malawi near Great Rift Valley</a:t>
            </a:r>
          </a:p>
          <a:p>
            <a:pPr lvl="1"/>
            <a:r>
              <a:rPr lang="en-US" dirty="0" smtClean="0"/>
              <a:t>Lake Victoria – largest lake</a:t>
            </a:r>
          </a:p>
          <a:p>
            <a:pPr lvl="2"/>
            <a:r>
              <a:rPr lang="en-US" dirty="0" smtClean="0"/>
              <a:t>Second largest freshwater lake in world</a:t>
            </a:r>
          </a:p>
          <a:p>
            <a:pPr lvl="2"/>
            <a:r>
              <a:rPr lang="en-US" dirty="0" smtClean="0"/>
              <a:t>Not very deep</a:t>
            </a:r>
          </a:p>
          <a:p>
            <a:pPr lvl="1"/>
            <a:r>
              <a:rPr lang="en-US" dirty="0" smtClean="0"/>
              <a:t>Lake Chad – landlocked and shrinking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77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"/>
            <a:ext cx="7644043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50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Lake Volta (West Africa)</a:t>
            </a:r>
          </a:p>
          <a:p>
            <a:pPr lvl="1"/>
            <a:r>
              <a:rPr lang="en-US" dirty="0" smtClean="0"/>
              <a:t>Among largest man-made lakes in world</a:t>
            </a:r>
          </a:p>
          <a:p>
            <a:pPr lvl="2"/>
            <a:r>
              <a:rPr lang="en-US" dirty="0" smtClean="0"/>
              <a:t>Created in 1960s</a:t>
            </a:r>
          </a:p>
          <a:p>
            <a:pPr lvl="2"/>
            <a:r>
              <a:rPr lang="en-US" dirty="0" smtClean="0"/>
              <a:t>Stores water</a:t>
            </a:r>
          </a:p>
          <a:p>
            <a:pPr lvl="2"/>
            <a:r>
              <a:rPr lang="en-US" dirty="0" smtClean="0"/>
              <a:t>Supplies irrigation for farming</a:t>
            </a:r>
          </a:p>
          <a:p>
            <a:pPr lvl="2"/>
            <a:r>
              <a:rPr lang="en-US" dirty="0" smtClean="0"/>
              <a:t>Fishing</a:t>
            </a:r>
          </a:p>
          <a:p>
            <a:pPr lvl="2"/>
            <a:r>
              <a:rPr lang="en-US" dirty="0" smtClean="0"/>
              <a:t>Supplies hydroelectric </a:t>
            </a:r>
            <a:r>
              <a:rPr lang="en-US" dirty="0" smtClean="0"/>
              <a:t>power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Lake Meets Many Needs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38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NIGER RIVER</a:t>
            </a:r>
          </a:p>
          <a:p>
            <a:pPr lvl="1"/>
            <a:r>
              <a:rPr lang="en-US" dirty="0" smtClean="0"/>
              <a:t>Main river in West Africa</a:t>
            </a:r>
          </a:p>
          <a:p>
            <a:pPr lvl="2"/>
            <a:r>
              <a:rPr lang="en-US" dirty="0" smtClean="0"/>
              <a:t>Originates in highlands of Guinea</a:t>
            </a:r>
          </a:p>
          <a:p>
            <a:pPr lvl="2"/>
            <a:r>
              <a:rPr lang="en-US" dirty="0" smtClean="0"/>
              <a:t>Empties out into Atlantic Ocean in Nigeria</a:t>
            </a:r>
          </a:p>
          <a:p>
            <a:pPr lvl="3"/>
            <a:r>
              <a:rPr lang="en-US" dirty="0" smtClean="0"/>
              <a:t>Exits into ocean via a DELTA—a triangular section of land formed by sand and silt carried downriver</a:t>
            </a:r>
          </a:p>
          <a:p>
            <a:pPr lvl="2"/>
            <a:r>
              <a:rPr lang="en-US" dirty="0" smtClean="0"/>
              <a:t>Provides transportation and important for agriculture</a:t>
            </a:r>
          </a:p>
          <a:p>
            <a:pPr lvl="2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River Basins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67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4799"/>
            <a:ext cx="5791200" cy="3379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3810000"/>
            <a:ext cx="4343400" cy="2891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814618"/>
            <a:ext cx="4333359" cy="288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72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ZAMBEZI RIVER</a:t>
            </a:r>
          </a:p>
          <a:p>
            <a:pPr lvl="1"/>
            <a:r>
              <a:rPr lang="en-US" dirty="0" smtClean="0"/>
              <a:t>Flows from source near Zambia-Angola border out into a delta that empties into the Indian Ocean</a:t>
            </a:r>
          </a:p>
          <a:p>
            <a:pPr lvl="1"/>
            <a:r>
              <a:rPr lang="en-US" dirty="0" smtClean="0"/>
              <a:t>Interrupted in many places by waterfalls</a:t>
            </a:r>
          </a:p>
          <a:p>
            <a:pPr lvl="2"/>
            <a:r>
              <a:rPr lang="en-US" dirty="0" smtClean="0"/>
              <a:t>Victoria </a:t>
            </a:r>
            <a:r>
              <a:rPr lang="en-US" dirty="0" smtClean="0"/>
              <a:t>Falls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River Basins 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8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25" y="609600"/>
            <a:ext cx="455295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93579"/>
            <a:ext cx="4567485" cy="312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447713"/>
            <a:ext cx="3922091" cy="301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82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Congo River</a:t>
            </a:r>
          </a:p>
          <a:p>
            <a:pPr lvl="1"/>
            <a:r>
              <a:rPr lang="en-US" dirty="0" smtClean="0"/>
              <a:t>Different than other African rivers</a:t>
            </a:r>
          </a:p>
          <a:p>
            <a:pPr lvl="2"/>
            <a:r>
              <a:rPr lang="en-US" dirty="0" smtClean="0"/>
              <a:t>Empties out into Atlantic through a deep ESTUARY—passage where freshwater from a river meets seawater</a:t>
            </a:r>
          </a:p>
          <a:p>
            <a:pPr lvl="1"/>
            <a:r>
              <a:rPr lang="en-US" dirty="0" smtClean="0"/>
              <a:t>Largest network of navigable waterways in </a:t>
            </a:r>
            <a:r>
              <a:rPr lang="en-US" dirty="0" smtClean="0"/>
              <a:t>Africa</a:t>
            </a:r>
          </a:p>
          <a:p>
            <a:pPr lvl="2"/>
            <a:r>
              <a:rPr lang="en-US" dirty="0" smtClean="0"/>
              <a:t>…but, major </a:t>
            </a:r>
            <a:r>
              <a:rPr lang="en-US" dirty="0" smtClean="0"/>
              <a:t>cataracts not far from area where it meets Atlantic Ocean</a:t>
            </a:r>
          </a:p>
          <a:p>
            <a:pPr lvl="3"/>
            <a:r>
              <a:rPr lang="en-US" dirty="0" smtClean="0"/>
              <a:t>Barrier to inland travel</a:t>
            </a:r>
          </a:p>
          <a:p>
            <a:pPr lvl="4"/>
            <a:r>
              <a:rPr lang="en-US" dirty="0" smtClean="0"/>
              <a:t>Europeans could only trade from coasts!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River Basins 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2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94460"/>
            <a:ext cx="4692093" cy="384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969" y="1394460"/>
            <a:ext cx="3619500" cy="401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81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Niger, Gabon, &amp; Congo</a:t>
            </a:r>
          </a:p>
          <a:p>
            <a:pPr lvl="1"/>
            <a:r>
              <a:rPr lang="en-US" dirty="0" smtClean="0"/>
              <a:t>Oil</a:t>
            </a:r>
          </a:p>
          <a:p>
            <a:r>
              <a:rPr lang="en-US" dirty="0" smtClean="0"/>
              <a:t>South Africa &amp; Botswana, Congo River</a:t>
            </a:r>
          </a:p>
          <a:p>
            <a:pPr lvl="1"/>
            <a:r>
              <a:rPr lang="en-US" dirty="0" smtClean="0"/>
              <a:t>Gold</a:t>
            </a:r>
          </a:p>
          <a:p>
            <a:r>
              <a:rPr lang="en-US" dirty="0" smtClean="0"/>
              <a:t>Why can’t Africa use resources?</a:t>
            </a:r>
          </a:p>
          <a:p>
            <a:pPr lvl="1"/>
            <a:r>
              <a:rPr lang="en-US" dirty="0" smtClean="0"/>
              <a:t>Lack of $$$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in Africa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75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048000" cy="4525963"/>
          </a:xfrm>
        </p:spPr>
        <p:txBody>
          <a:bodyPr/>
          <a:lstStyle/>
          <a:p>
            <a:r>
              <a:rPr lang="en-US" dirty="0" smtClean="0"/>
              <a:t>Variation from wind patterns, elevations, and latitude, BUT…</a:t>
            </a:r>
          </a:p>
          <a:p>
            <a:pPr lvl="1"/>
            <a:r>
              <a:rPr lang="en-US" dirty="0" smtClean="0"/>
              <a:t>Much of Africa within the </a:t>
            </a:r>
            <a:r>
              <a:rPr lang="en-US" u="sng" dirty="0" smtClean="0"/>
              <a:t>TROPICS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 and Vegetation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209800"/>
            <a:ext cx="5252834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26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75" y="647700"/>
            <a:ext cx="497205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564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Located near Equator</a:t>
            </a:r>
          </a:p>
          <a:p>
            <a:r>
              <a:rPr lang="en-US" dirty="0" smtClean="0"/>
              <a:t>Wettest climate region in Africa</a:t>
            </a:r>
          </a:p>
          <a:p>
            <a:r>
              <a:rPr lang="en-US" dirty="0" smtClean="0"/>
              <a:t>Dense forests</a:t>
            </a:r>
          </a:p>
          <a:p>
            <a:r>
              <a:rPr lang="en-US" dirty="0" smtClean="0"/>
              <a:t>No real dry season</a:t>
            </a:r>
          </a:p>
          <a:p>
            <a:r>
              <a:rPr lang="en-US" dirty="0" smtClean="0"/>
              <a:t>Great biodiversity</a:t>
            </a:r>
          </a:p>
          <a:p>
            <a:r>
              <a:rPr lang="en-US" dirty="0" smtClean="0"/>
              <a:t>Lowest level vegetation</a:t>
            </a:r>
          </a:p>
          <a:p>
            <a:pPr lvl="1"/>
            <a:r>
              <a:rPr lang="en-US" dirty="0" smtClean="0"/>
              <a:t>Shrubs, ferns, mosses</a:t>
            </a:r>
          </a:p>
          <a:p>
            <a:r>
              <a:rPr lang="en-US" dirty="0" smtClean="0"/>
              <a:t>Next level</a:t>
            </a:r>
          </a:p>
          <a:p>
            <a:pPr lvl="1"/>
            <a:r>
              <a:rPr lang="en-US" dirty="0" smtClean="0"/>
              <a:t>Trees and palms</a:t>
            </a:r>
          </a:p>
          <a:p>
            <a:r>
              <a:rPr lang="en-US" dirty="0" smtClean="0"/>
              <a:t>Highest level</a:t>
            </a:r>
          </a:p>
          <a:p>
            <a:pPr lvl="1"/>
            <a:r>
              <a:rPr lang="en-US" dirty="0" smtClean="0"/>
              <a:t>Canopy of leafy trees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Tropical Rain Forest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96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8365289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371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Heavy rains LEACH, or dissolve and carry away nutrients from the soil</a:t>
            </a:r>
          </a:p>
          <a:p>
            <a:r>
              <a:rPr lang="en-US" dirty="0" smtClean="0"/>
              <a:t>Crops still can grow</a:t>
            </a:r>
          </a:p>
          <a:p>
            <a:pPr lvl="1"/>
            <a:r>
              <a:rPr lang="en-US" dirty="0" smtClean="0"/>
              <a:t>Bananas, pineapples, cocoa, tea, coffee, rubber, cotton</a:t>
            </a:r>
          </a:p>
          <a:p>
            <a:r>
              <a:rPr lang="en-US" dirty="0" smtClean="0"/>
              <a:t>Clearing land </a:t>
            </a:r>
          </a:p>
          <a:p>
            <a:pPr lvl="1"/>
            <a:r>
              <a:rPr lang="en-US" dirty="0" smtClean="0"/>
              <a:t>Deforestation threatens rain forest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97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Savanna – tropical grassland with scattered trees</a:t>
            </a:r>
          </a:p>
          <a:p>
            <a:pPr lvl="1"/>
            <a:r>
              <a:rPr lang="en-US" dirty="0" smtClean="0"/>
              <a:t>Covers almost half of continent</a:t>
            </a:r>
          </a:p>
          <a:p>
            <a:pPr lvl="1"/>
            <a:r>
              <a:rPr lang="en-US" dirty="0" smtClean="0"/>
              <a:t>Alternate wet and dry seasons</a:t>
            </a:r>
          </a:p>
          <a:p>
            <a:pPr lvl="1"/>
            <a:r>
              <a:rPr lang="en-US" dirty="0" smtClean="0"/>
              <a:t>Effects of winds</a:t>
            </a:r>
          </a:p>
          <a:p>
            <a:pPr lvl="2"/>
            <a:r>
              <a:rPr lang="en-US" dirty="0" smtClean="0"/>
              <a:t>HARMATTAN</a:t>
            </a:r>
          </a:p>
          <a:p>
            <a:pPr lvl="3"/>
            <a:r>
              <a:rPr lang="en-US" dirty="0" smtClean="0"/>
              <a:t>Hot, dry air from the Sahara coming down Northeast</a:t>
            </a:r>
          </a:p>
          <a:p>
            <a:pPr lvl="4"/>
            <a:r>
              <a:rPr lang="en-US" dirty="0" smtClean="0"/>
              <a:t>Dries up moisture from summer rains</a:t>
            </a:r>
          </a:p>
          <a:p>
            <a:pPr lvl="2"/>
            <a:r>
              <a:rPr lang="en-US" dirty="0" smtClean="0"/>
              <a:t>Southwest winds</a:t>
            </a:r>
          </a:p>
          <a:p>
            <a:pPr lvl="3"/>
            <a:r>
              <a:rPr lang="en-US" dirty="0" smtClean="0"/>
              <a:t>Brings, cool, humid air</a:t>
            </a:r>
          </a:p>
          <a:p>
            <a:pPr lvl="1"/>
            <a:r>
              <a:rPr lang="en-US" dirty="0" smtClean="0"/>
              <a:t>SARENGETI PLAIN</a:t>
            </a:r>
          </a:p>
          <a:p>
            <a:pPr lvl="2"/>
            <a:r>
              <a:rPr lang="en-US" dirty="0" smtClean="0"/>
              <a:t>One of the world’s largest savanna plains</a:t>
            </a:r>
          </a:p>
          <a:p>
            <a:pPr lvl="2"/>
            <a:r>
              <a:rPr lang="en-US" dirty="0" smtClean="0"/>
              <a:t>Many species live in protected park in Tanzania (Serengeti National Park)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Savanna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52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Moving away from the Equator</a:t>
            </a:r>
          </a:p>
          <a:p>
            <a:pPr lvl="1"/>
            <a:r>
              <a:rPr lang="en-US" dirty="0" smtClean="0"/>
              <a:t>Transforms first into savanna</a:t>
            </a:r>
          </a:p>
          <a:p>
            <a:pPr lvl="1"/>
            <a:r>
              <a:rPr lang="en-US" dirty="0" smtClean="0"/>
              <a:t>Next it becomes semiarid steppe</a:t>
            </a:r>
          </a:p>
          <a:p>
            <a:pPr lvl="2"/>
            <a:r>
              <a:rPr lang="en-US" dirty="0" smtClean="0"/>
              <a:t>In the South the steppe goes to Southern tip of continent</a:t>
            </a:r>
          </a:p>
          <a:p>
            <a:pPr lvl="2"/>
            <a:r>
              <a:rPr lang="en-US" dirty="0" smtClean="0"/>
              <a:t>Northern steppe called the SAHEL (“shore” or “edge” in Arabic)</a:t>
            </a:r>
          </a:p>
          <a:p>
            <a:pPr lvl="3"/>
            <a:r>
              <a:rPr lang="en-US" dirty="0" smtClean="0"/>
              <a:t>Band of dry land extends from Senegal to Sudan</a:t>
            </a:r>
          </a:p>
          <a:p>
            <a:pPr lvl="3"/>
            <a:r>
              <a:rPr lang="en-US" dirty="0" smtClean="0"/>
              <a:t>Low grasses, shrubs, and acacia trees</a:t>
            </a:r>
          </a:p>
          <a:p>
            <a:pPr lvl="3"/>
            <a:r>
              <a:rPr lang="en-US" dirty="0" smtClean="0"/>
              <a:t>4-8 inches annually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894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Past 50 years Sahel undergoing desertification</a:t>
            </a:r>
          </a:p>
          <a:p>
            <a:pPr lvl="1"/>
            <a:r>
              <a:rPr lang="en-US" dirty="0" smtClean="0"/>
              <a:t>Productive land becomes desert</a:t>
            </a:r>
          </a:p>
          <a:p>
            <a:pPr lvl="1"/>
            <a:r>
              <a:rPr lang="en-US" dirty="0" smtClean="0"/>
              <a:t>Reasons</a:t>
            </a:r>
          </a:p>
          <a:p>
            <a:pPr lvl="2"/>
            <a:r>
              <a:rPr lang="en-US" dirty="0" smtClean="0"/>
              <a:t>Climate change</a:t>
            </a:r>
          </a:p>
          <a:p>
            <a:pPr lvl="2"/>
            <a:r>
              <a:rPr lang="en-US" dirty="0" smtClean="0"/>
              <a:t>Stripping trees for firewood</a:t>
            </a:r>
            <a:endParaRPr lang="en-US" dirty="0"/>
          </a:p>
          <a:p>
            <a:pPr lvl="2"/>
            <a:r>
              <a:rPr lang="en-US" dirty="0" smtClean="0"/>
              <a:t>Clearing too much land for farming</a:t>
            </a:r>
          </a:p>
          <a:p>
            <a:pPr lvl="2"/>
            <a:r>
              <a:rPr lang="en-US" dirty="0" smtClean="0"/>
              <a:t>Overgrazing of livestock</a:t>
            </a:r>
          </a:p>
          <a:p>
            <a:r>
              <a:rPr lang="en-US" dirty="0" smtClean="0"/>
              <a:t>African deserts</a:t>
            </a:r>
          </a:p>
          <a:p>
            <a:pPr lvl="1"/>
            <a:r>
              <a:rPr lang="en-US" dirty="0" smtClean="0"/>
              <a:t>Much of Kenya and Somalia</a:t>
            </a:r>
          </a:p>
          <a:p>
            <a:pPr lvl="1"/>
            <a:r>
              <a:rPr lang="en-US" dirty="0" smtClean="0"/>
              <a:t>Atlantic coast of Namibia</a:t>
            </a:r>
          </a:p>
          <a:p>
            <a:pPr lvl="2"/>
            <a:r>
              <a:rPr lang="en-US" dirty="0" smtClean="0"/>
              <a:t>NAMIB DESERT</a:t>
            </a:r>
          </a:p>
          <a:p>
            <a:pPr lvl="1"/>
            <a:r>
              <a:rPr lang="en-US" dirty="0" smtClean="0"/>
              <a:t>Eastern Namibia, Botswana, and part of South Africa</a:t>
            </a:r>
          </a:p>
          <a:p>
            <a:pPr lvl="2"/>
            <a:r>
              <a:rPr lang="en-US" dirty="0" smtClean="0"/>
              <a:t>KALAHARI DESERT</a:t>
            </a:r>
          </a:p>
          <a:p>
            <a:pPr lvl="2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Deserts &amp; Desertification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449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Found in coastal areas of South Africa and highlands region of East Africa</a:t>
            </a:r>
          </a:p>
          <a:p>
            <a:r>
              <a:rPr lang="en-US" dirty="0" smtClean="0"/>
              <a:t>Highlands</a:t>
            </a:r>
          </a:p>
          <a:p>
            <a:pPr lvl="1"/>
            <a:r>
              <a:rPr lang="en-US" dirty="0" smtClean="0"/>
              <a:t>Often find snowfall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Moderate Climates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5953080" y="3149458"/>
              <a:ext cx="38520" cy="7279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41200" y="3137578"/>
                <a:ext cx="62280" cy="75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86111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496</TotalTime>
  <Words>719</Words>
  <Application>Microsoft Office PowerPoint</Application>
  <PresentationFormat>On-screen Show (4:3)</PresentationFormat>
  <Paragraphs>134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Hardcover</vt:lpstr>
      <vt:lpstr>Unit 7: Africa South of the Sahara</vt:lpstr>
      <vt:lpstr>Basic facts</vt:lpstr>
      <vt:lpstr>PowerPoint Presentation</vt:lpstr>
      <vt:lpstr>Plateaus, Highlands, &amp; Mountains</vt:lpstr>
      <vt:lpstr>PowerPoint Presentation</vt:lpstr>
      <vt:lpstr>PowerPoint Presentation</vt:lpstr>
      <vt:lpstr>African Mountains</vt:lpstr>
      <vt:lpstr>The Great Rift Valley</vt:lpstr>
      <vt:lpstr>PowerPoint Presentation</vt:lpstr>
      <vt:lpstr>Water Systems</vt:lpstr>
      <vt:lpstr>PowerPoint Presentation</vt:lpstr>
      <vt:lpstr>A Lake Meets Many Needs</vt:lpstr>
      <vt:lpstr>River Basins</vt:lpstr>
      <vt:lpstr>PowerPoint Presentation</vt:lpstr>
      <vt:lpstr>River Basins (continued)</vt:lpstr>
      <vt:lpstr>PowerPoint Presentation</vt:lpstr>
      <vt:lpstr>River Basins (continued)</vt:lpstr>
      <vt:lpstr>PowerPoint Presentation</vt:lpstr>
      <vt:lpstr>Resources in Africa</vt:lpstr>
      <vt:lpstr>Climate and Vegetation</vt:lpstr>
      <vt:lpstr>PowerPoint Presentation</vt:lpstr>
      <vt:lpstr>Tropical Rain Forest</vt:lpstr>
      <vt:lpstr>PowerPoint Presentation</vt:lpstr>
      <vt:lpstr>Crops</vt:lpstr>
      <vt:lpstr>Savanna</vt:lpstr>
      <vt:lpstr>Steppe</vt:lpstr>
      <vt:lpstr>Deserts &amp; Desertification</vt:lpstr>
      <vt:lpstr>Moderate Climates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7: Africa South of the Sahara</dc:title>
  <dc:creator>Peter Novick</dc:creator>
  <cp:lastModifiedBy>Peter Novick</cp:lastModifiedBy>
  <cp:revision>32</cp:revision>
  <dcterms:created xsi:type="dcterms:W3CDTF">2015-12-07T16:16:56Z</dcterms:created>
  <dcterms:modified xsi:type="dcterms:W3CDTF">2018-01-04T14:56:53Z</dcterms:modified>
</cp:coreProperties>
</file>